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5.xml" ContentType="application/vnd.openxmlformats-officedocument.presentationml.notesSlide+xml"/>
  <Override PartName="/ppt/ink/ink3.xml" ContentType="application/inkml+xml"/>
  <Override PartName="/ppt/notesSlides/notesSlide6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7.xml" ContentType="application/vnd.openxmlformats-officedocument.presentationml.notesSlide+xml"/>
  <Override PartName="/ppt/ink/ink6.xml" ContentType="application/inkml+xml"/>
  <Override PartName="/ppt/notesSlides/notesSlide8.xml" ContentType="application/vnd.openxmlformats-officedocument.presentationml.notesSlide+xml"/>
  <Override PartName="/ppt/ink/ink7.xml" ContentType="application/inkml+xml"/>
  <Override PartName="/ppt/notesSlides/notesSlide9.xml" ContentType="application/vnd.openxmlformats-officedocument.presentationml.notesSlide+xml"/>
  <Override PartName="/ppt/ink/ink8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9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4"/>
  </p:notesMasterIdLst>
  <p:sldIdLst>
    <p:sldId id="256" r:id="rId2"/>
    <p:sldId id="257" r:id="rId3"/>
    <p:sldId id="2147472317" r:id="rId4"/>
    <p:sldId id="2147472319" r:id="rId5"/>
    <p:sldId id="2147472362" r:id="rId6"/>
    <p:sldId id="2147472376" r:id="rId7"/>
    <p:sldId id="2147472377" r:id="rId8"/>
    <p:sldId id="2147472378" r:id="rId9"/>
    <p:sldId id="2147472379" r:id="rId10"/>
    <p:sldId id="2147472380" r:id="rId11"/>
    <p:sldId id="2147472381" r:id="rId12"/>
    <p:sldId id="2147472363" r:id="rId13"/>
    <p:sldId id="2147472364" r:id="rId14"/>
    <p:sldId id="2147472382" r:id="rId15"/>
    <p:sldId id="2147472371" r:id="rId16"/>
    <p:sldId id="2147472383" r:id="rId17"/>
    <p:sldId id="2147472365" r:id="rId18"/>
    <p:sldId id="2147472366" r:id="rId19"/>
    <p:sldId id="2147472367" r:id="rId20"/>
    <p:sldId id="2147472368" r:id="rId21"/>
    <p:sldId id="2147472372" r:id="rId22"/>
    <p:sldId id="214747237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60" y="2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UN KARTHIK ." userId="62a047ea-99a3-445a-a127-bd8840139939" providerId="ADAL" clId="{C2903D19-D351-4C50-9190-1EA97962501C}"/>
    <pc:docChg chg="undo custSel addSld modSld">
      <pc:chgData name="ARUN KARTHIK ." userId="62a047ea-99a3-445a-a127-bd8840139939" providerId="ADAL" clId="{C2903D19-D351-4C50-9190-1EA97962501C}" dt="2023-10-28T05:51:10.571" v="26" actId="20577"/>
      <pc:docMkLst>
        <pc:docMk/>
      </pc:docMkLst>
      <pc:sldChg chg="modSp mod">
        <pc:chgData name="ARUN KARTHIK ." userId="62a047ea-99a3-445a-a127-bd8840139939" providerId="ADAL" clId="{C2903D19-D351-4C50-9190-1EA97962501C}" dt="2023-10-28T05:07:07.026" v="0" actId="6549"/>
        <pc:sldMkLst>
          <pc:docMk/>
          <pc:sldMk cId="2961716487" sldId="2147472329"/>
        </pc:sldMkLst>
        <pc:spChg chg="mod">
          <ac:chgData name="ARUN KARTHIK ." userId="62a047ea-99a3-445a-a127-bd8840139939" providerId="ADAL" clId="{C2903D19-D351-4C50-9190-1EA97962501C}" dt="2023-10-28T05:07:07.026" v="0" actId="6549"/>
          <ac:spMkLst>
            <pc:docMk/>
            <pc:sldMk cId="2961716487" sldId="2147472329"/>
            <ac:spMk id="28" creationId="{9FADBFC4-4DA0-C263-6F29-3CC3A449ACE0}"/>
          </ac:spMkLst>
        </pc:spChg>
      </pc:sldChg>
      <pc:sldChg chg="modSp mod">
        <pc:chgData name="ARUN KARTHIK ." userId="62a047ea-99a3-445a-a127-bd8840139939" providerId="ADAL" clId="{C2903D19-D351-4C50-9190-1EA97962501C}" dt="2023-10-28T05:51:10.571" v="26" actId="20577"/>
        <pc:sldMkLst>
          <pc:docMk/>
          <pc:sldMk cId="3091053289" sldId="2147472346"/>
        </pc:sldMkLst>
        <pc:spChg chg="mod">
          <ac:chgData name="ARUN KARTHIK ." userId="62a047ea-99a3-445a-a127-bd8840139939" providerId="ADAL" clId="{C2903D19-D351-4C50-9190-1EA97962501C}" dt="2023-10-28T05:51:10.571" v="26" actId="20577"/>
          <ac:spMkLst>
            <pc:docMk/>
            <pc:sldMk cId="3091053289" sldId="2147472346"/>
            <ac:spMk id="3" creationId="{4D7BA62C-7679-EAC8-FB9C-4D5410C517E9}"/>
          </ac:spMkLst>
        </pc:spChg>
      </pc:sldChg>
      <pc:sldChg chg="addSp delSp modSp add mod">
        <pc:chgData name="ARUN KARTHIK ." userId="62a047ea-99a3-445a-a127-bd8840139939" providerId="ADAL" clId="{C2903D19-D351-4C50-9190-1EA97962501C}" dt="2023-10-28T05:41:16.157" v="25"/>
        <pc:sldMkLst>
          <pc:docMk/>
          <pc:sldMk cId="2978089624" sldId="2147472362"/>
        </pc:sldMkLst>
        <pc:spChg chg="add del">
          <ac:chgData name="ARUN KARTHIK ." userId="62a047ea-99a3-445a-a127-bd8840139939" providerId="ADAL" clId="{C2903D19-D351-4C50-9190-1EA97962501C}" dt="2023-10-28T05:17:09.928" v="4" actId="22"/>
          <ac:spMkLst>
            <pc:docMk/>
            <pc:sldMk cId="2978089624" sldId="2147472362"/>
            <ac:spMk id="3" creationId="{502B9D31-64F4-EAFE-85D0-FAB3C627DB39}"/>
          </ac:spMkLst>
        </pc:spChg>
        <pc:picChg chg="del">
          <ac:chgData name="ARUN KARTHIK ." userId="62a047ea-99a3-445a-a127-bd8840139939" providerId="ADAL" clId="{C2903D19-D351-4C50-9190-1EA97962501C}" dt="2023-10-28T05:17:08.661" v="2" actId="478"/>
          <ac:picMkLst>
            <pc:docMk/>
            <pc:sldMk cId="2978089624" sldId="2147472362"/>
            <ac:picMk id="6" creationId="{90C39ADA-961A-B3F8-E3E7-C4C4829E27B9}"/>
          </ac:picMkLst>
        </pc:picChg>
        <pc:picChg chg="add mod">
          <ac:chgData name="ARUN KARTHIK ." userId="62a047ea-99a3-445a-a127-bd8840139939" providerId="ADAL" clId="{C2903D19-D351-4C50-9190-1EA97962501C}" dt="2023-10-28T05:32:22.832" v="19" actId="1076"/>
          <ac:picMkLst>
            <pc:docMk/>
            <pc:sldMk cId="2978089624" sldId="2147472362"/>
            <ac:picMk id="7" creationId="{AE7F08C5-A33B-ACB6-A981-8D89D8B68C8B}"/>
          </ac:picMkLst>
        </pc:picChg>
        <pc:picChg chg="add mod">
          <ac:chgData name="ARUN KARTHIK ." userId="62a047ea-99a3-445a-a127-bd8840139939" providerId="ADAL" clId="{C2903D19-D351-4C50-9190-1EA97962501C}" dt="2023-10-28T05:18:13.920" v="14" actId="1076"/>
          <ac:picMkLst>
            <pc:docMk/>
            <pc:sldMk cId="2978089624" sldId="2147472362"/>
            <ac:picMk id="9" creationId="{7C2D9016-87E4-278B-B8DC-DF5434A5CA6A}"/>
          </ac:picMkLst>
        </pc:picChg>
        <pc:picChg chg="add mod">
          <ac:chgData name="ARUN KARTHIK ." userId="62a047ea-99a3-445a-a127-bd8840139939" providerId="ADAL" clId="{C2903D19-D351-4C50-9190-1EA97962501C}" dt="2023-10-28T05:32:27.480" v="22" actId="14100"/>
          <ac:picMkLst>
            <pc:docMk/>
            <pc:sldMk cId="2978089624" sldId="2147472362"/>
            <ac:picMk id="12" creationId="{E828CF62-C792-8240-69EA-9783F2B50170}"/>
          </ac:picMkLst>
        </pc:picChg>
        <pc:inkChg chg="add del">
          <ac:chgData name="ARUN KARTHIK ." userId="62a047ea-99a3-445a-a127-bd8840139939" providerId="ADAL" clId="{C2903D19-D351-4C50-9190-1EA97962501C}" dt="2023-10-28T05:32:24.411" v="20" actId="478"/>
          <ac:inkMkLst>
            <pc:docMk/>
            <pc:sldMk cId="2978089624" sldId="2147472362"/>
            <ac:inkMk id="10" creationId="{ABCDEC07-9CEB-F0E8-652D-5CBCCBD65BC5}"/>
          </ac:inkMkLst>
        </pc:inkChg>
        <pc:inkChg chg="add del">
          <ac:chgData name="ARUN KARTHIK ." userId="62a047ea-99a3-445a-a127-bd8840139939" providerId="ADAL" clId="{C2903D19-D351-4C50-9190-1EA97962501C}" dt="2023-10-28T05:32:33.973" v="24" actId="478"/>
          <ac:inkMkLst>
            <pc:docMk/>
            <pc:sldMk cId="2978089624" sldId="2147472362"/>
            <ac:inkMk id="13" creationId="{1FF7CA4D-5FB0-EFD5-EDAD-94D62B2F6A71}"/>
          </ac:inkMkLst>
        </pc:inkChg>
        <pc:inkChg chg="add">
          <ac:chgData name="ARUN KARTHIK ." userId="62a047ea-99a3-445a-a127-bd8840139939" providerId="ADAL" clId="{C2903D19-D351-4C50-9190-1EA97962501C}" dt="2023-10-28T05:41:16.157" v="25"/>
          <ac:inkMkLst>
            <pc:docMk/>
            <pc:sldMk cId="2978089624" sldId="2147472362"/>
            <ac:inkMk id="14" creationId="{2E4EB0CF-C944-8475-1FDD-6B2558DF2F15}"/>
          </ac:inkMkLst>
        </pc:inkChg>
      </pc:sldChg>
    </pc:docChg>
  </pc:docChgLst>
  <pc:docChgLst>
    <pc:chgData name="ARUN KARTHIK ." userId="62a047ea-99a3-445a-a127-bd8840139939" providerId="ADAL" clId="{1E126722-D3AF-42B1-AD4D-07271E8E1D54}"/>
    <pc:docChg chg="undo custSel addSld delSld modSld">
      <pc:chgData name="ARUN KARTHIK ." userId="62a047ea-99a3-445a-a127-bd8840139939" providerId="ADAL" clId="{1E126722-D3AF-42B1-AD4D-07271E8E1D54}" dt="2024-06-15T10:30:38.344" v="410"/>
      <pc:docMkLst>
        <pc:docMk/>
      </pc:docMkLst>
      <pc:sldChg chg="modSp mod">
        <pc:chgData name="ARUN KARTHIK ." userId="62a047ea-99a3-445a-a127-bd8840139939" providerId="ADAL" clId="{1E126722-D3AF-42B1-AD4D-07271E8E1D54}" dt="2024-06-15T08:24:12.870" v="21" actId="20577"/>
        <pc:sldMkLst>
          <pc:docMk/>
          <pc:sldMk cId="2487991735" sldId="256"/>
        </pc:sldMkLst>
        <pc:spChg chg="mod">
          <ac:chgData name="ARUN KARTHIK ." userId="62a047ea-99a3-445a-a127-bd8840139939" providerId="ADAL" clId="{1E126722-D3AF-42B1-AD4D-07271E8E1D54}" dt="2024-06-15T08:24:12.870" v="21" actId="20577"/>
          <ac:spMkLst>
            <pc:docMk/>
            <pc:sldMk cId="2487991735" sldId="256"/>
            <ac:spMk id="2" creationId="{C66BF95F-ED5D-7D14-004F-BB3F773AACDB}"/>
          </ac:spMkLst>
        </pc:spChg>
      </pc:sldChg>
      <pc:sldChg chg="delSp modSp mod">
        <pc:chgData name="ARUN KARTHIK ." userId="62a047ea-99a3-445a-a127-bd8840139939" providerId="ADAL" clId="{1E126722-D3AF-42B1-AD4D-07271E8E1D54}" dt="2024-06-15T08:26:55.935" v="66" actId="478"/>
        <pc:sldMkLst>
          <pc:docMk/>
          <pc:sldMk cId="2093432532" sldId="257"/>
        </pc:sldMkLst>
        <pc:spChg chg="mod">
          <ac:chgData name="ARUN KARTHIK ." userId="62a047ea-99a3-445a-a127-bd8840139939" providerId="ADAL" clId="{1E126722-D3AF-42B1-AD4D-07271E8E1D54}" dt="2024-06-15T08:26:47.141" v="55" actId="20577"/>
          <ac:spMkLst>
            <pc:docMk/>
            <pc:sldMk cId="2093432532" sldId="257"/>
            <ac:spMk id="12" creationId="{8B4B6BA2-FB90-E0E4-A9A9-850A5C60DC0A}"/>
          </ac:spMkLst>
        </pc:spChg>
        <pc:spChg chg="mod">
          <ac:chgData name="ARUN KARTHIK ." userId="62a047ea-99a3-445a-a127-bd8840139939" providerId="ADAL" clId="{1E126722-D3AF-42B1-AD4D-07271E8E1D54}" dt="2024-06-15T08:26:43.643" v="48" actId="20577"/>
          <ac:spMkLst>
            <pc:docMk/>
            <pc:sldMk cId="2093432532" sldId="257"/>
            <ac:spMk id="18" creationId="{A46B61F3-5377-97A4-5086-0160B9712381}"/>
          </ac:spMkLst>
        </pc:spChg>
        <pc:spChg chg="mod">
          <ac:chgData name="ARUN KARTHIK ." userId="62a047ea-99a3-445a-a127-bd8840139939" providerId="ADAL" clId="{1E126722-D3AF-42B1-AD4D-07271E8E1D54}" dt="2024-06-15T08:26:51.295" v="65" actId="20577"/>
          <ac:spMkLst>
            <pc:docMk/>
            <pc:sldMk cId="2093432532" sldId="257"/>
            <ac:spMk id="69" creationId="{A16A813C-3AAD-0E63-1B88-AC268C859BCE}"/>
          </ac:spMkLst>
        </pc:spChg>
        <pc:grpChg chg="del">
          <ac:chgData name="ARUN KARTHIK ." userId="62a047ea-99a3-445a-a127-bd8840139939" providerId="ADAL" clId="{1E126722-D3AF-42B1-AD4D-07271E8E1D54}" dt="2024-06-15T08:26:55.935" v="66" actId="478"/>
          <ac:grpSpMkLst>
            <pc:docMk/>
            <pc:sldMk cId="2093432532" sldId="257"/>
            <ac:grpSpMk id="83" creationId="{42112B17-A923-BDC2-CE88-4B8A21910156}"/>
          </ac:grpSpMkLst>
        </pc:grpChg>
        <pc:grpChg chg="del">
          <ac:chgData name="ARUN KARTHIK ." userId="62a047ea-99a3-445a-a127-bd8840139939" providerId="ADAL" clId="{1E126722-D3AF-42B1-AD4D-07271E8E1D54}" dt="2024-06-15T08:26:55.935" v="66" actId="478"/>
          <ac:grpSpMkLst>
            <pc:docMk/>
            <pc:sldMk cId="2093432532" sldId="257"/>
            <ac:grpSpMk id="99" creationId="{63A0A521-F70C-3E1E-1E10-C878A05FD742}"/>
          </ac:grpSpMkLst>
        </pc:grpChg>
        <pc:grpChg chg="del">
          <ac:chgData name="ARUN KARTHIK ." userId="62a047ea-99a3-445a-a127-bd8840139939" providerId="ADAL" clId="{1E126722-D3AF-42B1-AD4D-07271E8E1D54}" dt="2024-06-15T08:26:55.935" v="66" actId="478"/>
          <ac:grpSpMkLst>
            <pc:docMk/>
            <pc:sldMk cId="2093432532" sldId="257"/>
            <ac:grpSpMk id="115" creationId="{BD179879-45FD-2F02-F61D-46433D8E10BF}"/>
          </ac:grpSpMkLst>
        </pc:grpChg>
        <pc:grpChg chg="del">
          <ac:chgData name="ARUN KARTHIK ." userId="62a047ea-99a3-445a-a127-bd8840139939" providerId="ADAL" clId="{1E126722-D3AF-42B1-AD4D-07271E8E1D54}" dt="2024-06-15T08:26:55.935" v="66" actId="478"/>
          <ac:grpSpMkLst>
            <pc:docMk/>
            <pc:sldMk cId="2093432532" sldId="257"/>
            <ac:grpSpMk id="139" creationId="{C181452A-C66D-FB09-66A0-913CD03A042F}"/>
          </ac:grpSpMkLst>
        </pc:grpChg>
        <pc:grpChg chg="del">
          <ac:chgData name="ARUN KARTHIK ." userId="62a047ea-99a3-445a-a127-bd8840139939" providerId="ADAL" clId="{1E126722-D3AF-42B1-AD4D-07271E8E1D54}" dt="2024-06-15T08:26:55.935" v="66" actId="478"/>
          <ac:grpSpMkLst>
            <pc:docMk/>
            <pc:sldMk cId="2093432532" sldId="257"/>
            <ac:grpSpMk id="147" creationId="{D7290CF9-FDD4-46F4-D9AA-07836A377548}"/>
          </ac:grpSpMkLst>
        </pc:grpChg>
        <pc:grpChg chg="del">
          <ac:chgData name="ARUN KARTHIK ." userId="62a047ea-99a3-445a-a127-bd8840139939" providerId="ADAL" clId="{1E126722-D3AF-42B1-AD4D-07271E8E1D54}" dt="2024-06-15T08:26:55.935" v="66" actId="478"/>
          <ac:grpSpMkLst>
            <pc:docMk/>
            <pc:sldMk cId="2093432532" sldId="257"/>
            <ac:grpSpMk id="155" creationId="{70362721-E4FC-E1B4-4CD5-285DC9B95BCB}"/>
          </ac:grpSpMkLst>
        </pc:grpChg>
        <pc:grpChg chg="del">
          <ac:chgData name="ARUN KARTHIK ." userId="62a047ea-99a3-445a-a127-bd8840139939" providerId="ADAL" clId="{1E126722-D3AF-42B1-AD4D-07271E8E1D54}" dt="2024-06-15T08:26:55.935" v="66" actId="478"/>
          <ac:grpSpMkLst>
            <pc:docMk/>
            <pc:sldMk cId="2093432532" sldId="257"/>
            <ac:grpSpMk id="163" creationId="{ECA93C2A-9FFA-7EA6-C191-074954F18DB3}"/>
          </ac:grpSpMkLst>
        </pc:grpChg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981144513" sldId="2147472290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106636162" sldId="2147472291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470488274" sldId="2147472301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4230480413" sldId="2147472302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260295635" sldId="2147472305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54326647" sldId="2147472306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4162049918" sldId="2147472309"/>
        </pc:sldMkLst>
      </pc:sldChg>
      <pc:sldChg chg="modSp modAnim">
        <pc:chgData name="ARUN KARTHIK ." userId="62a047ea-99a3-445a-a127-bd8840139939" providerId="ADAL" clId="{1E126722-D3AF-42B1-AD4D-07271E8E1D54}" dt="2024-06-15T08:27:34.468" v="69"/>
        <pc:sldMkLst>
          <pc:docMk/>
          <pc:sldMk cId="2255416091" sldId="2147472317"/>
        </pc:sldMkLst>
        <pc:spChg chg="mod">
          <ac:chgData name="ARUN KARTHIK ." userId="62a047ea-99a3-445a-a127-bd8840139939" providerId="ADAL" clId="{1E126722-D3AF-42B1-AD4D-07271E8E1D54}" dt="2024-06-15T08:27:34.468" v="69"/>
          <ac:spMkLst>
            <pc:docMk/>
            <pc:sldMk cId="2255416091" sldId="2147472317"/>
            <ac:spMk id="5" creationId="{F21D21B9-831D-DD6C-B179-2AB3FF56A83B}"/>
          </ac:spMkLst>
        </pc:spChg>
      </pc:sldChg>
      <pc:sldChg chg="addSp delSp modSp mod delAnim">
        <pc:chgData name="ARUN KARTHIK ." userId="62a047ea-99a3-445a-a127-bd8840139939" providerId="ADAL" clId="{1E126722-D3AF-42B1-AD4D-07271E8E1D54}" dt="2024-06-15T08:29:28.882" v="113" actId="20577"/>
        <pc:sldMkLst>
          <pc:docMk/>
          <pc:sldMk cId="603800340" sldId="2147472319"/>
        </pc:sldMkLst>
        <pc:spChg chg="add mod">
          <ac:chgData name="ARUN KARTHIK ." userId="62a047ea-99a3-445a-a127-bd8840139939" providerId="ADAL" clId="{1E126722-D3AF-42B1-AD4D-07271E8E1D54}" dt="2024-06-15T08:28:47.542" v="76" actId="5793"/>
          <ac:spMkLst>
            <pc:docMk/>
            <pc:sldMk cId="603800340" sldId="2147472319"/>
            <ac:spMk id="3" creationId="{ACFE3640-96AE-AAA5-4794-32DA9412F5ED}"/>
          </ac:spMkLst>
        </pc:spChg>
        <pc:spChg chg="mod">
          <ac:chgData name="ARUN KARTHIK ." userId="62a047ea-99a3-445a-a127-bd8840139939" providerId="ADAL" clId="{1E126722-D3AF-42B1-AD4D-07271E8E1D54}" dt="2024-06-15T08:29:28.882" v="113" actId="20577"/>
          <ac:spMkLst>
            <pc:docMk/>
            <pc:sldMk cId="603800340" sldId="2147472319"/>
            <ac:spMk id="4" creationId="{B005B3F8-E38A-C389-2B2E-1BBC6C382B91}"/>
          </ac:spMkLst>
        </pc:spChg>
        <pc:spChg chg="add">
          <ac:chgData name="ARUN KARTHIK ." userId="62a047ea-99a3-445a-a127-bd8840139939" providerId="ADAL" clId="{1E126722-D3AF-42B1-AD4D-07271E8E1D54}" dt="2024-06-15T08:28:54.810" v="77"/>
          <ac:spMkLst>
            <pc:docMk/>
            <pc:sldMk cId="603800340" sldId="2147472319"/>
            <ac:spMk id="5" creationId="{D6FFF614-03CE-D60D-6E89-90485137B74E}"/>
          </ac:spMkLst>
        </pc:spChg>
        <pc:spChg chg="add mod">
          <ac:chgData name="ARUN KARTHIK ." userId="62a047ea-99a3-445a-a127-bd8840139939" providerId="ADAL" clId="{1E126722-D3AF-42B1-AD4D-07271E8E1D54}" dt="2024-06-15T08:29:07.502" v="82" actId="1076"/>
          <ac:spMkLst>
            <pc:docMk/>
            <pc:sldMk cId="603800340" sldId="2147472319"/>
            <ac:spMk id="7" creationId="{E17DF9D4-97E4-EF03-194A-3D5DF1240FC2}"/>
          </ac:spMkLst>
        </pc:spChg>
        <pc:graphicFrameChg chg="del">
          <ac:chgData name="ARUN KARTHIK ." userId="62a047ea-99a3-445a-a127-bd8840139939" providerId="ADAL" clId="{1E126722-D3AF-42B1-AD4D-07271E8E1D54}" dt="2024-06-15T08:28:39.755" v="72" actId="478"/>
          <ac:graphicFrameMkLst>
            <pc:docMk/>
            <pc:sldMk cId="603800340" sldId="2147472319"/>
            <ac:graphicFrameMk id="16" creationId="{5ACDEF31-D40A-8FEB-4634-02A7E76F1DDB}"/>
          </ac:graphicFrameMkLst>
        </pc:graphicFrameChg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144803936" sldId="2147472321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831893227" sldId="2147472322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224199110" sldId="2147472326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790967337" sldId="2147472328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961716487" sldId="2147472329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536423590" sldId="2147472330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161333238" sldId="2147472331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533569582" sldId="2147472332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808448036" sldId="2147472333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733555137" sldId="2147472334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592123453" sldId="2147472335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250700426" sldId="2147472337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378988986" sldId="2147472338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4239796815" sldId="2147472339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631722811" sldId="2147472340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659761723" sldId="2147472342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778676749" sldId="2147472343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905182876" sldId="2147472344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080593602" sldId="2147472345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091053289" sldId="2147472346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678934189" sldId="2147472347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148265028" sldId="2147472348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846333885" sldId="2147472349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420597673" sldId="2147472350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766650018" sldId="2147472351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809350670" sldId="2147472352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750325423" sldId="2147472353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964618606" sldId="2147472354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829455799" sldId="2147472355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414215677" sldId="2147472356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721248961" sldId="2147472357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451242298" sldId="2147472358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203303874" sldId="2147472359"/>
        </pc:sldMkLst>
      </pc:sldChg>
      <pc:sldChg chg="delSp mod">
        <pc:chgData name="ARUN KARTHIK ." userId="62a047ea-99a3-445a-a127-bd8840139939" providerId="ADAL" clId="{1E126722-D3AF-42B1-AD4D-07271E8E1D54}" dt="2024-06-15T08:27:43.232" v="71" actId="478"/>
        <pc:sldMkLst>
          <pc:docMk/>
          <pc:sldMk cId="4252618562" sldId="2147472361"/>
        </pc:sldMkLst>
        <pc:graphicFrameChg chg="del">
          <ac:chgData name="ARUN KARTHIK ." userId="62a047ea-99a3-445a-a127-bd8840139939" providerId="ADAL" clId="{1E126722-D3AF-42B1-AD4D-07271E8E1D54}" dt="2024-06-15T08:27:43.232" v="71" actId="478"/>
          <ac:graphicFrameMkLst>
            <pc:docMk/>
            <pc:sldMk cId="4252618562" sldId="2147472361"/>
            <ac:graphicFrameMk id="5" creationId="{39186004-3CA4-527B-EDF0-BF35E419F6AB}"/>
          </ac:graphicFrameMkLst>
        </pc:graphicFrameChg>
        <pc:graphicFrameChg chg="del">
          <ac:chgData name="ARUN KARTHIK ." userId="62a047ea-99a3-445a-a127-bd8840139939" providerId="ADAL" clId="{1E126722-D3AF-42B1-AD4D-07271E8E1D54}" dt="2024-06-15T08:27:43.232" v="71" actId="478"/>
          <ac:graphicFrameMkLst>
            <pc:docMk/>
            <pc:sldMk cId="4252618562" sldId="2147472361"/>
            <ac:graphicFrameMk id="6" creationId="{1116CB53-232B-3BF5-858C-1A96A87DE3EA}"/>
          </ac:graphicFrameMkLst>
        </pc:graphicFrameChg>
      </pc:sldChg>
      <pc:sldChg chg="addSp delSp modSp add mod">
        <pc:chgData name="ARUN KARTHIK ." userId="62a047ea-99a3-445a-a127-bd8840139939" providerId="ADAL" clId="{1E126722-D3AF-42B1-AD4D-07271E8E1D54}" dt="2024-06-15T09:05:00.388" v="279"/>
        <pc:sldMkLst>
          <pc:docMk/>
          <pc:sldMk cId="1071382573" sldId="2147472362"/>
        </pc:sldMkLst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2" creationId="{6B3A7118-EA62-74A7-B303-E27A2487761E}"/>
          </ac:spMkLst>
        </pc:spChg>
        <pc:spChg chg="del">
          <ac:chgData name="ARUN KARTHIK ." userId="62a047ea-99a3-445a-a127-bd8840139939" providerId="ADAL" clId="{1E126722-D3AF-42B1-AD4D-07271E8E1D54}" dt="2024-06-15T08:29:21.939" v="84" actId="478"/>
          <ac:spMkLst>
            <pc:docMk/>
            <pc:sldMk cId="1071382573" sldId="2147472362"/>
            <ac:spMk id="3" creationId="{ACFE3640-96AE-AAA5-4794-32DA9412F5ED}"/>
          </ac:spMkLst>
        </pc:spChg>
        <pc:spChg chg="mod">
          <ac:chgData name="ARUN KARTHIK ." userId="62a047ea-99a3-445a-a127-bd8840139939" providerId="ADAL" clId="{1E126722-D3AF-42B1-AD4D-07271E8E1D54}" dt="2024-06-15T08:31:02.026" v="166" actId="20577"/>
          <ac:spMkLst>
            <pc:docMk/>
            <pc:sldMk cId="1071382573" sldId="2147472362"/>
            <ac:spMk id="4" creationId="{B005B3F8-E38A-C389-2B2E-1BBC6C382B91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5" creationId="{525A3100-D20E-267D-AC49-7C42FFA1FF04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6" creationId="{9BC8024F-26EF-EB30-A49A-F7DD6B6AA11A}"/>
          </ac:spMkLst>
        </pc:spChg>
        <pc:spChg chg="del">
          <ac:chgData name="ARUN KARTHIK ." userId="62a047ea-99a3-445a-a127-bd8840139939" providerId="ADAL" clId="{1E126722-D3AF-42B1-AD4D-07271E8E1D54}" dt="2024-06-15T08:29:21.939" v="84" actId="478"/>
          <ac:spMkLst>
            <pc:docMk/>
            <pc:sldMk cId="1071382573" sldId="2147472362"/>
            <ac:spMk id="7" creationId="{E17DF9D4-97E4-EF03-194A-3D5DF1240FC2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8" creationId="{D524097D-586A-2015-121E-9B452C840FE4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9" creationId="{48832EB3-E390-925D-06D0-94EDD91D6429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10" creationId="{A2BA655A-3B17-3E6D-9B83-D7B2F0356C71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11" creationId="{41C2A5D2-D634-0B61-06B2-DF28B551AFC7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12" creationId="{B83CF7EF-A4F1-8202-0F96-B5D10E963C6A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13" creationId="{C9A0DE9D-F9DE-F5C9-D777-CE336D361E89}"/>
          </ac:spMkLst>
        </pc:spChg>
        <pc:spChg chg="add mod">
          <ac:chgData name="ARUN KARTHIK ." userId="62a047ea-99a3-445a-a127-bd8840139939" providerId="ADAL" clId="{1E126722-D3AF-42B1-AD4D-07271E8E1D54}" dt="2024-06-15T08:32:40.790" v="187" actId="1076"/>
          <ac:spMkLst>
            <pc:docMk/>
            <pc:sldMk cId="1071382573" sldId="2147472362"/>
            <ac:spMk id="15" creationId="{9F472CD6-285F-F4CF-CC1C-3D8DD2004557}"/>
          </ac:spMkLst>
        </pc:spChg>
        <pc:picChg chg="add mod">
          <ac:chgData name="ARUN KARTHIK ." userId="62a047ea-99a3-445a-a127-bd8840139939" providerId="ADAL" clId="{1E126722-D3AF-42B1-AD4D-07271E8E1D54}" dt="2024-06-15T08:33:03.397" v="199" actId="1076"/>
          <ac:picMkLst>
            <pc:docMk/>
            <pc:sldMk cId="1071382573" sldId="2147472362"/>
            <ac:picMk id="17" creationId="{41CEBCEB-8766-429C-24B4-4122E640CB5B}"/>
          </ac:picMkLst>
        </pc:picChg>
        <pc:picChg chg="add mod">
          <ac:chgData name="ARUN KARTHIK ." userId="62a047ea-99a3-445a-a127-bd8840139939" providerId="ADAL" clId="{1E126722-D3AF-42B1-AD4D-07271E8E1D54}" dt="2024-06-15T08:32:57.791" v="197" actId="14100"/>
          <ac:picMkLst>
            <pc:docMk/>
            <pc:sldMk cId="1071382573" sldId="2147472362"/>
            <ac:picMk id="2059" creationId="{8CBE4E32-94AE-BE3A-6531-5CA5848D23C5}"/>
          </ac:picMkLst>
        </pc:picChg>
        <pc:inkChg chg="add">
          <ac:chgData name="ARUN KARTHIK ." userId="62a047ea-99a3-445a-a127-bd8840139939" providerId="ADAL" clId="{1E126722-D3AF-42B1-AD4D-07271E8E1D54}" dt="2024-06-15T09:05:00.388" v="279"/>
          <ac:inkMkLst>
            <pc:docMk/>
            <pc:sldMk cId="1071382573" sldId="2147472362"/>
            <ac:inkMk id="18" creationId="{00D5F1C3-80B9-08B4-9F28-8E348B0BFE4F}"/>
          </ac:inkMkLst>
        </pc:inkChg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978089624" sldId="2147472362"/>
        </pc:sldMkLst>
      </pc:sldChg>
      <pc:sldChg chg="addSp delSp modSp add mod">
        <pc:chgData name="ARUN KARTHIK ." userId="62a047ea-99a3-445a-a127-bd8840139939" providerId="ADAL" clId="{1E126722-D3AF-42B1-AD4D-07271E8E1D54}" dt="2024-06-15T09:54:31.465" v="405"/>
        <pc:sldMkLst>
          <pc:docMk/>
          <pc:sldMk cId="277764760" sldId="2147472363"/>
        </pc:sldMkLst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2" creationId="{6BD87505-4D14-7B28-341F-8645E427E1D6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3" creationId="{600A831B-4BE2-FCDB-AFCC-CC80C0CBBEC3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5" creationId="{DB427492-D66E-9808-7603-5A2F5A6043B5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6" creationId="{D61B2CD1-7E05-1A05-2B13-D2D671687867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7" creationId="{EA340D5E-DE95-8CEF-17EA-AFAF1B732E40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8" creationId="{4248561B-5E8F-4916-0453-EB44E5FD4435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9" creationId="{343BE1BE-AE4B-9AF6-48C9-D31A52A154F4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10" creationId="{684EA505-18D8-C214-99B0-C01FDAD95DD8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11" creationId="{A8282A00-9EBD-E69A-2AC1-8BCABC5FEA8E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12" creationId="{48001491-2212-B9B2-E3B8-2AAAF652D35C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13" creationId="{75DA45D8-884C-AFA7-7752-C5C480969EE3}"/>
          </ac:spMkLst>
        </pc:spChg>
        <pc:spChg chg="del">
          <ac:chgData name="ARUN KARTHIK ." userId="62a047ea-99a3-445a-a127-bd8840139939" providerId="ADAL" clId="{1E126722-D3AF-42B1-AD4D-07271E8E1D54}" dt="2024-06-15T08:30:28.029" v="134" actId="478"/>
          <ac:spMkLst>
            <pc:docMk/>
            <pc:sldMk cId="277764760" sldId="2147472363"/>
            <ac:spMk id="15" creationId="{9F472CD6-285F-F4CF-CC1C-3D8DD2004557}"/>
          </ac:spMkLst>
        </pc:spChg>
        <pc:spChg chg="add mod">
          <ac:chgData name="ARUN KARTHIK ." userId="62a047ea-99a3-445a-a127-bd8840139939" providerId="ADAL" clId="{1E126722-D3AF-42B1-AD4D-07271E8E1D54}" dt="2024-06-15T08:31:17.495" v="169" actId="1076"/>
          <ac:spMkLst>
            <pc:docMk/>
            <pc:sldMk cId="277764760" sldId="2147472363"/>
            <ac:spMk id="16" creationId="{1D4C3D61-4CE9-676C-69CD-853B201571FA}"/>
          </ac:spMkLst>
        </pc:spChg>
        <pc:picChg chg="del">
          <ac:chgData name="ARUN KARTHIK ." userId="62a047ea-99a3-445a-a127-bd8840139939" providerId="ADAL" clId="{1E126722-D3AF-42B1-AD4D-07271E8E1D54}" dt="2024-06-15T08:30:29.578" v="135" actId="478"/>
          <ac:picMkLst>
            <pc:docMk/>
            <pc:sldMk cId="277764760" sldId="2147472363"/>
            <ac:picMk id="17" creationId="{41CEBCEB-8766-429C-24B4-4122E640CB5B}"/>
          </ac:picMkLst>
        </pc:picChg>
        <pc:picChg chg="add mod">
          <ac:chgData name="ARUN KARTHIK ." userId="62a047ea-99a3-445a-a127-bd8840139939" providerId="ADAL" clId="{1E126722-D3AF-42B1-AD4D-07271E8E1D54}" dt="2024-06-15T08:31:30.173" v="173" actId="14100"/>
          <ac:picMkLst>
            <pc:docMk/>
            <pc:sldMk cId="277764760" sldId="2147472363"/>
            <ac:picMk id="19" creationId="{F7B4BDEC-2E7A-3C7D-6668-B122DA72E729}"/>
          </ac:picMkLst>
        </pc:picChg>
        <pc:picChg chg="add mod">
          <ac:chgData name="ARUN KARTHIK ." userId="62a047ea-99a3-445a-a127-bd8840139939" providerId="ADAL" clId="{1E126722-D3AF-42B1-AD4D-07271E8E1D54}" dt="2024-06-15T08:33:22.141" v="204" actId="1076"/>
          <ac:picMkLst>
            <pc:docMk/>
            <pc:sldMk cId="277764760" sldId="2147472363"/>
            <ac:picMk id="10253" creationId="{89E674CE-B29F-D4C6-6FDB-D2BF1ECCBCA6}"/>
          </ac:picMkLst>
        </pc:picChg>
        <pc:inkChg chg="add">
          <ac:chgData name="ARUN KARTHIK ." userId="62a047ea-99a3-445a-a127-bd8840139939" providerId="ADAL" clId="{1E126722-D3AF-42B1-AD4D-07271E8E1D54}" dt="2024-06-15T09:54:31.465" v="405"/>
          <ac:inkMkLst>
            <pc:docMk/>
            <pc:sldMk cId="277764760" sldId="2147472363"/>
            <ac:inkMk id="20" creationId="{FA771081-6643-ADD1-AB35-A17BEF328ACE}"/>
          </ac:inkMkLst>
        </pc:inkChg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783640296" sldId="2147472363"/>
        </pc:sldMkLst>
      </pc:sldChg>
      <pc:sldChg chg="addSp modSp add mod">
        <pc:chgData name="ARUN KARTHIK ." userId="62a047ea-99a3-445a-a127-bd8840139939" providerId="ADAL" clId="{1E126722-D3AF-42B1-AD4D-07271E8E1D54}" dt="2024-06-15T10:19:59.846" v="407"/>
        <pc:sldMkLst>
          <pc:docMk/>
          <pc:sldMk cId="1903466361" sldId="2147472364"/>
        </pc:sldMkLst>
        <pc:spChg chg="add mod">
          <ac:chgData name="ARUN KARTHIK ." userId="62a047ea-99a3-445a-a127-bd8840139939" providerId="ADAL" clId="{1E126722-D3AF-42B1-AD4D-07271E8E1D54}" dt="2024-06-15T08:31:41.576" v="175" actId="1076"/>
          <ac:spMkLst>
            <pc:docMk/>
            <pc:sldMk cId="1903466361" sldId="2147472364"/>
            <ac:spMk id="3" creationId="{60FED909-1726-4B4C-F2A8-D64BA8F44F6D}"/>
          </ac:spMkLst>
        </pc:spChg>
        <pc:picChg chg="add mod">
          <ac:chgData name="ARUN KARTHIK ." userId="62a047ea-99a3-445a-a127-bd8840139939" providerId="ADAL" clId="{1E126722-D3AF-42B1-AD4D-07271E8E1D54}" dt="2024-06-15T08:34:18.885" v="207" actId="1076"/>
          <ac:picMkLst>
            <pc:docMk/>
            <pc:sldMk cId="1903466361" sldId="2147472364"/>
            <ac:picMk id="9218" creationId="{5538D636-56E5-C5D4-AECD-1CE36F1FB368}"/>
          </ac:picMkLst>
        </pc:picChg>
        <pc:inkChg chg="add">
          <ac:chgData name="ARUN KARTHIK ." userId="62a047ea-99a3-445a-a127-bd8840139939" providerId="ADAL" clId="{1E126722-D3AF-42B1-AD4D-07271E8E1D54}" dt="2024-06-15T10:19:59.846" v="407"/>
          <ac:inkMkLst>
            <pc:docMk/>
            <pc:sldMk cId="1903466361" sldId="2147472364"/>
            <ac:inkMk id="5" creationId="{D5AD6ECD-3912-5F63-BEDE-8E35AFDB06F4}"/>
          </ac:inkMkLst>
        </pc:inkChg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604963721" sldId="2147472364"/>
        </pc:sldMkLst>
      </pc:sldChg>
      <pc:sldChg chg="addSp delSp modSp add mod">
        <pc:chgData name="ARUN KARTHIK ." userId="62a047ea-99a3-445a-a127-bd8840139939" providerId="ADAL" clId="{1E126722-D3AF-42B1-AD4D-07271E8E1D54}" dt="2024-06-15T10:30:38.344" v="410"/>
        <pc:sldMkLst>
          <pc:docMk/>
          <pc:sldMk cId="770342137" sldId="2147472365"/>
        </pc:sldMkLst>
        <pc:spChg chg="add mod">
          <ac:chgData name="ARUN KARTHIK ." userId="62a047ea-99a3-445a-a127-bd8840139939" providerId="ADAL" clId="{1E126722-D3AF-42B1-AD4D-07271E8E1D54}" dt="2024-06-15T08:31:49.326" v="177" actId="1076"/>
          <ac:spMkLst>
            <pc:docMk/>
            <pc:sldMk cId="770342137" sldId="2147472365"/>
            <ac:spMk id="3" creationId="{B05B7373-3D5B-D42D-2E52-65965E8CD4F5}"/>
          </ac:spMkLst>
        </pc:spChg>
        <pc:spChg chg="add del">
          <ac:chgData name="ARUN KARTHIK ." userId="62a047ea-99a3-445a-a127-bd8840139939" providerId="ADAL" clId="{1E126722-D3AF-42B1-AD4D-07271E8E1D54}" dt="2024-06-15T08:31:54.091" v="179" actId="22"/>
          <ac:spMkLst>
            <pc:docMk/>
            <pc:sldMk cId="770342137" sldId="2147472365"/>
            <ac:spMk id="6" creationId="{B538E548-F5AC-F051-E2F1-C759CE856EEA}"/>
          </ac:spMkLst>
        </pc:spChg>
        <pc:spChg chg="add">
          <ac:chgData name="ARUN KARTHIK ." userId="62a047ea-99a3-445a-a127-bd8840139939" providerId="ADAL" clId="{1E126722-D3AF-42B1-AD4D-07271E8E1D54}" dt="2024-06-15T08:35:37.447" v="215"/>
          <ac:spMkLst>
            <pc:docMk/>
            <pc:sldMk cId="770342137" sldId="2147472365"/>
            <ac:spMk id="7" creationId="{F7AD8690-E47E-1AED-2180-C8B98BCB7FF0}"/>
          </ac:spMkLst>
        </pc:spChg>
        <pc:picChg chg="add mod">
          <ac:chgData name="ARUN KARTHIK ." userId="62a047ea-99a3-445a-a127-bd8840139939" providerId="ADAL" clId="{1E126722-D3AF-42B1-AD4D-07271E8E1D54}" dt="2024-06-15T08:35:42.652" v="222" actId="1076"/>
          <ac:picMkLst>
            <pc:docMk/>
            <pc:sldMk cId="770342137" sldId="2147472365"/>
            <ac:picMk id="8" creationId="{5017360C-1C5C-2BAC-0906-0B34D058DA40}"/>
          </ac:picMkLst>
        </pc:picChg>
        <pc:inkChg chg="add">
          <ac:chgData name="ARUN KARTHIK ." userId="62a047ea-99a3-445a-a127-bd8840139939" providerId="ADAL" clId="{1E126722-D3AF-42B1-AD4D-07271E8E1D54}" dt="2024-06-15T10:30:38.344" v="410"/>
          <ac:inkMkLst>
            <pc:docMk/>
            <pc:sldMk cId="770342137" sldId="2147472365"/>
            <ac:inkMk id="9" creationId="{F71D9FAE-5259-5181-0C7A-45340E3444FB}"/>
          </ac:inkMkLst>
        </pc:inkChg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223650770" sldId="2147472365"/>
        </pc:sldMkLst>
      </pc:sldChg>
      <pc:sldChg chg="addSp modSp add mod">
        <pc:chgData name="ARUN KARTHIK ." userId="62a047ea-99a3-445a-a127-bd8840139939" providerId="ADAL" clId="{1E126722-D3AF-42B1-AD4D-07271E8E1D54}" dt="2024-06-15T08:37:50.786" v="236" actId="14100"/>
        <pc:sldMkLst>
          <pc:docMk/>
          <pc:sldMk cId="2185375664" sldId="2147472366"/>
        </pc:sldMkLst>
        <pc:spChg chg="add mod">
          <ac:chgData name="ARUN KARTHIK ." userId="62a047ea-99a3-445a-a127-bd8840139939" providerId="ADAL" clId="{1E126722-D3AF-42B1-AD4D-07271E8E1D54}" dt="2024-06-15T08:31:58.087" v="181" actId="1076"/>
          <ac:spMkLst>
            <pc:docMk/>
            <pc:sldMk cId="2185375664" sldId="2147472366"/>
            <ac:spMk id="3" creationId="{4BC6FE88-F2D7-3956-BD23-4BF74407A6B4}"/>
          </ac:spMkLst>
        </pc:spChg>
        <pc:picChg chg="add mod">
          <ac:chgData name="ARUN KARTHIK ." userId="62a047ea-99a3-445a-a127-bd8840139939" providerId="ADAL" clId="{1E126722-D3AF-42B1-AD4D-07271E8E1D54}" dt="2024-06-15T08:37:50.786" v="236" actId="14100"/>
          <ac:picMkLst>
            <pc:docMk/>
            <pc:sldMk cId="2185375664" sldId="2147472366"/>
            <ac:picMk id="7170" creationId="{C5EF556A-821E-87F7-C4EB-B2D42CC5B5A8}"/>
          </ac:picMkLst>
        </pc:picChg>
      </pc:sldChg>
      <pc:sldChg chg="addSp modSp add mod">
        <pc:chgData name="ARUN KARTHIK ." userId="62a047ea-99a3-445a-a127-bd8840139939" providerId="ADAL" clId="{1E126722-D3AF-42B1-AD4D-07271E8E1D54}" dt="2024-06-15T10:30:38.344" v="410"/>
        <pc:sldMkLst>
          <pc:docMk/>
          <pc:sldMk cId="944827065" sldId="2147472367"/>
        </pc:sldMkLst>
        <pc:spChg chg="add mod">
          <ac:chgData name="ARUN KARTHIK ." userId="62a047ea-99a3-445a-a127-bd8840139939" providerId="ADAL" clId="{1E126722-D3AF-42B1-AD4D-07271E8E1D54}" dt="2024-06-15T08:32:13.855" v="183" actId="1076"/>
          <ac:spMkLst>
            <pc:docMk/>
            <pc:sldMk cId="944827065" sldId="2147472367"/>
            <ac:spMk id="3" creationId="{C7D2BC4F-B515-87D1-B166-3FB169CB9D15}"/>
          </ac:spMkLst>
        </pc:spChg>
        <pc:picChg chg="add mod">
          <ac:chgData name="ARUN KARTHIK ." userId="62a047ea-99a3-445a-a127-bd8840139939" providerId="ADAL" clId="{1E126722-D3AF-42B1-AD4D-07271E8E1D54}" dt="2024-06-15T08:38:29.450" v="245" actId="167"/>
          <ac:picMkLst>
            <pc:docMk/>
            <pc:sldMk cId="944827065" sldId="2147472367"/>
            <ac:picMk id="6146" creationId="{E3904855-6E8F-D783-A589-FBB7306DBD7C}"/>
          </ac:picMkLst>
        </pc:picChg>
        <pc:inkChg chg="add">
          <ac:chgData name="ARUN KARTHIK ." userId="62a047ea-99a3-445a-a127-bd8840139939" providerId="ADAL" clId="{1E126722-D3AF-42B1-AD4D-07271E8E1D54}" dt="2024-06-15T10:30:38.344" v="410"/>
          <ac:inkMkLst>
            <pc:docMk/>
            <pc:sldMk cId="944827065" sldId="2147472367"/>
            <ac:inkMk id="5" creationId="{5A0B1C68-EC79-A4C4-C484-A8DB515D804A}"/>
          </ac:inkMkLst>
        </pc:inkChg>
      </pc:sldChg>
      <pc:sldChg chg="addSp modSp add mod">
        <pc:chgData name="ARUN KARTHIK ." userId="62a047ea-99a3-445a-a127-bd8840139939" providerId="ADAL" clId="{1E126722-D3AF-42B1-AD4D-07271E8E1D54}" dt="2024-06-15T08:39:09.630" v="249" actId="14100"/>
        <pc:sldMkLst>
          <pc:docMk/>
          <pc:sldMk cId="3252232318" sldId="2147472368"/>
        </pc:sldMkLst>
        <pc:spChg chg="add mod">
          <ac:chgData name="ARUN KARTHIK ." userId="62a047ea-99a3-445a-a127-bd8840139939" providerId="ADAL" clId="{1E126722-D3AF-42B1-AD4D-07271E8E1D54}" dt="2024-06-15T08:32:26.456" v="186" actId="14100"/>
          <ac:spMkLst>
            <pc:docMk/>
            <pc:sldMk cId="3252232318" sldId="2147472368"/>
            <ac:spMk id="3" creationId="{F53852C7-FBED-DCC4-DD44-4BE6C19DE9B1}"/>
          </ac:spMkLst>
        </pc:spChg>
        <pc:picChg chg="add mod">
          <ac:chgData name="ARUN KARTHIK ." userId="62a047ea-99a3-445a-a127-bd8840139939" providerId="ADAL" clId="{1E126722-D3AF-42B1-AD4D-07271E8E1D54}" dt="2024-06-15T08:39:09.630" v="249" actId="14100"/>
          <ac:picMkLst>
            <pc:docMk/>
            <pc:sldMk cId="3252232318" sldId="2147472368"/>
            <ac:picMk id="5122" creationId="{E962E530-9446-64C6-51C5-1D7F0B228B08}"/>
          </ac:picMkLst>
        </pc:picChg>
      </pc:sldChg>
      <pc:sldChg chg="add">
        <pc:chgData name="ARUN KARTHIK ." userId="62a047ea-99a3-445a-a127-bd8840139939" providerId="ADAL" clId="{1E126722-D3AF-42B1-AD4D-07271E8E1D54}" dt="2024-06-15T08:30:32.137" v="141"/>
        <pc:sldMkLst>
          <pc:docMk/>
          <pc:sldMk cId="1725510741" sldId="2147472369"/>
        </pc:sldMkLst>
      </pc:sldChg>
      <pc:sldChg chg="add">
        <pc:chgData name="ARUN KARTHIK ." userId="62a047ea-99a3-445a-a127-bd8840139939" providerId="ADAL" clId="{1E126722-D3AF-42B1-AD4D-07271E8E1D54}" dt="2024-06-15T08:30:32.276" v="142"/>
        <pc:sldMkLst>
          <pc:docMk/>
          <pc:sldMk cId="2918518219" sldId="2147472370"/>
        </pc:sldMkLst>
      </pc:sldChg>
      <pc:sldChg chg="addSp delSp modSp add">
        <pc:chgData name="ARUN KARTHIK ." userId="62a047ea-99a3-445a-a127-bd8840139939" providerId="ADAL" clId="{1E126722-D3AF-42B1-AD4D-07271E8E1D54}" dt="2024-06-15T10:19:59.846" v="407"/>
        <pc:sldMkLst>
          <pc:docMk/>
          <pc:sldMk cId="1540426061" sldId="2147472371"/>
        </pc:sldMkLst>
        <pc:picChg chg="del">
          <ac:chgData name="ARUN KARTHIK ." userId="62a047ea-99a3-445a-a127-bd8840139939" providerId="ADAL" clId="{1E126722-D3AF-42B1-AD4D-07271E8E1D54}" dt="2024-06-15T08:34:34.222" v="209" actId="478"/>
          <ac:picMkLst>
            <pc:docMk/>
            <pc:sldMk cId="1540426061" sldId="2147472371"/>
            <ac:picMk id="9218" creationId="{5538D636-56E5-C5D4-AECD-1CE36F1FB368}"/>
          </ac:picMkLst>
        </pc:picChg>
        <pc:picChg chg="add mod">
          <ac:chgData name="ARUN KARTHIK ." userId="62a047ea-99a3-445a-a127-bd8840139939" providerId="ADAL" clId="{1E126722-D3AF-42B1-AD4D-07271E8E1D54}" dt="2024-06-15T08:34:39.529" v="214" actId="167"/>
          <ac:picMkLst>
            <pc:docMk/>
            <pc:sldMk cId="1540426061" sldId="2147472371"/>
            <ac:picMk id="11266" creationId="{3F1E1D50-ABA3-00FD-E68C-865F742E4ADD}"/>
          </ac:picMkLst>
        </pc:picChg>
        <pc:inkChg chg="add">
          <ac:chgData name="ARUN KARTHIK ." userId="62a047ea-99a3-445a-a127-bd8840139939" providerId="ADAL" clId="{1E126722-D3AF-42B1-AD4D-07271E8E1D54}" dt="2024-06-15T10:19:59.846" v="407"/>
          <ac:inkMkLst>
            <pc:docMk/>
            <pc:sldMk cId="1540426061" sldId="2147472371"/>
            <ac:inkMk id="2" creationId="{25C989B6-3B24-8E63-9BDA-1E64753A3E80}"/>
          </ac:inkMkLst>
        </pc:inkChg>
      </pc:sldChg>
      <pc:sldChg chg="addSp delSp modSp add mod">
        <pc:chgData name="ARUN KARTHIK ." userId="62a047ea-99a3-445a-a127-bd8840139939" providerId="ADAL" clId="{1E126722-D3AF-42B1-AD4D-07271E8E1D54}" dt="2024-06-15T08:40:11.197" v="266" actId="1076"/>
        <pc:sldMkLst>
          <pc:docMk/>
          <pc:sldMk cId="2111280575" sldId="2147472372"/>
        </pc:sldMkLst>
        <pc:picChg chg="add mod">
          <ac:chgData name="ARUN KARTHIK ." userId="62a047ea-99a3-445a-a127-bd8840139939" providerId="ADAL" clId="{1E126722-D3AF-42B1-AD4D-07271E8E1D54}" dt="2024-06-15T08:40:11.197" v="266" actId="1076"/>
          <ac:picMkLst>
            <pc:docMk/>
            <pc:sldMk cId="2111280575" sldId="2147472372"/>
            <ac:picMk id="5" creationId="{51880A62-B314-6693-5083-45B7A2BBF8FB}"/>
          </ac:picMkLst>
        </pc:picChg>
        <pc:picChg chg="del">
          <ac:chgData name="ARUN KARTHIK ." userId="62a047ea-99a3-445a-a127-bd8840139939" providerId="ADAL" clId="{1E126722-D3AF-42B1-AD4D-07271E8E1D54}" dt="2024-06-15T08:39:51.572" v="251" actId="478"/>
          <ac:picMkLst>
            <pc:docMk/>
            <pc:sldMk cId="2111280575" sldId="2147472372"/>
            <ac:picMk id="5122" creationId="{E962E530-9446-64C6-51C5-1D7F0B228B08}"/>
          </ac:picMkLst>
        </pc:picChg>
      </pc:sldChg>
      <pc:sldChg chg="addSp delSp modSp add mod">
        <pc:chgData name="ARUN KARTHIK ." userId="62a047ea-99a3-445a-a127-bd8840139939" providerId="ADAL" clId="{1E126722-D3AF-42B1-AD4D-07271E8E1D54}" dt="2024-06-15T08:40:43.437" v="275" actId="1076"/>
        <pc:sldMkLst>
          <pc:docMk/>
          <pc:sldMk cId="3976756508" sldId="2147472373"/>
        </pc:sldMkLst>
        <pc:picChg chg="del">
          <ac:chgData name="ARUN KARTHIK ." userId="62a047ea-99a3-445a-a127-bd8840139939" providerId="ADAL" clId="{1E126722-D3AF-42B1-AD4D-07271E8E1D54}" dt="2024-06-15T08:40:34.788" v="268" actId="478"/>
          <ac:picMkLst>
            <pc:docMk/>
            <pc:sldMk cId="3976756508" sldId="2147472373"/>
            <ac:picMk id="5" creationId="{51880A62-B314-6693-5083-45B7A2BBF8FB}"/>
          </ac:picMkLst>
        </pc:picChg>
        <pc:picChg chg="add mod">
          <ac:chgData name="ARUN KARTHIK ." userId="62a047ea-99a3-445a-a127-bd8840139939" providerId="ADAL" clId="{1E126722-D3AF-42B1-AD4D-07271E8E1D54}" dt="2024-06-15T08:40:43.437" v="275" actId="1076"/>
          <ac:picMkLst>
            <pc:docMk/>
            <pc:sldMk cId="3976756508" sldId="2147472373"/>
            <ac:picMk id="12290" creationId="{563A630D-5474-0B7B-82AD-139AFA80E955}"/>
          </ac:picMkLst>
        </pc:picChg>
      </pc:sldChg>
      <pc:sldChg chg="addSp new">
        <pc:chgData name="ARUN KARTHIK ." userId="62a047ea-99a3-445a-a127-bd8840139939" providerId="ADAL" clId="{1E126722-D3AF-42B1-AD4D-07271E8E1D54}" dt="2024-06-15T08:59:36.576" v="277"/>
        <pc:sldMkLst>
          <pc:docMk/>
          <pc:sldMk cId="941017616" sldId="2147472374"/>
        </pc:sldMkLst>
        <pc:inkChg chg="add">
          <ac:chgData name="ARUN KARTHIK ." userId="62a047ea-99a3-445a-a127-bd8840139939" providerId="ADAL" clId="{1E126722-D3AF-42B1-AD4D-07271E8E1D54}" dt="2024-06-15T08:59:36.576" v="277"/>
          <ac:inkMkLst>
            <pc:docMk/>
            <pc:sldMk cId="941017616" sldId="2147472374"/>
            <ac:inkMk id="3" creationId="{564618D6-649F-6AB9-10EB-BA6209211CDA}"/>
          </ac:inkMkLst>
        </pc:inkChg>
      </pc:sldChg>
      <pc:sldChg chg="addSp new">
        <pc:chgData name="ARUN KARTHIK ." userId="62a047ea-99a3-445a-a127-bd8840139939" providerId="ADAL" clId="{1E126722-D3AF-42B1-AD4D-07271E8E1D54}" dt="2024-06-15T09:05:00.388" v="279"/>
        <pc:sldMkLst>
          <pc:docMk/>
          <pc:sldMk cId="1855895382" sldId="2147472375"/>
        </pc:sldMkLst>
        <pc:inkChg chg="add">
          <ac:chgData name="ARUN KARTHIK ." userId="62a047ea-99a3-445a-a127-bd8840139939" providerId="ADAL" clId="{1E126722-D3AF-42B1-AD4D-07271E8E1D54}" dt="2024-06-15T09:05:00.388" v="279"/>
          <ac:inkMkLst>
            <pc:docMk/>
            <pc:sldMk cId="1855895382" sldId="2147472375"/>
            <ac:inkMk id="3" creationId="{4BC575DB-47EF-55B7-F729-141B325C960D}"/>
          </ac:inkMkLst>
        </pc:inkChg>
      </pc:sldChg>
      <pc:sldChg chg="addSp modSp new">
        <pc:chgData name="ARUN KARTHIK ." userId="62a047ea-99a3-445a-a127-bd8840139939" providerId="ADAL" clId="{1E126722-D3AF-42B1-AD4D-07271E8E1D54}" dt="2024-06-15T09:07:18.055" v="287"/>
        <pc:sldMkLst>
          <pc:docMk/>
          <pc:sldMk cId="1843801971" sldId="2147472376"/>
        </pc:sldMkLst>
        <pc:picChg chg="add mod">
          <ac:chgData name="ARUN KARTHIK ." userId="62a047ea-99a3-445a-a127-bd8840139939" providerId="ADAL" clId="{1E126722-D3AF-42B1-AD4D-07271E8E1D54}" dt="2024-06-15T09:05:05.169" v="286" actId="14100"/>
          <ac:picMkLst>
            <pc:docMk/>
            <pc:sldMk cId="1843801971" sldId="2147472376"/>
            <ac:picMk id="3" creationId="{8CBE4E32-94AE-BE3A-6531-5CA5848D23C5}"/>
          </ac:picMkLst>
        </pc:picChg>
        <pc:inkChg chg="add">
          <ac:chgData name="ARUN KARTHIK ." userId="62a047ea-99a3-445a-a127-bd8840139939" providerId="ADAL" clId="{1E126722-D3AF-42B1-AD4D-07271E8E1D54}" dt="2024-06-15T09:07:18.055" v="287"/>
          <ac:inkMkLst>
            <pc:docMk/>
            <pc:sldMk cId="1843801971" sldId="2147472376"/>
            <ac:inkMk id="4" creationId="{E53DA133-6E98-B91E-D41C-D1E244393E09}"/>
          </ac:inkMkLst>
        </pc:inkChg>
      </pc:sldChg>
      <pc:sldChg chg="addSp modSp new mod">
        <pc:chgData name="ARUN KARTHIK ." userId="62a047ea-99a3-445a-a127-bd8840139939" providerId="ADAL" clId="{1E126722-D3AF-42B1-AD4D-07271E8E1D54}" dt="2024-06-15T09:08:10.979" v="298" actId="1076"/>
        <pc:sldMkLst>
          <pc:docMk/>
          <pc:sldMk cId="1577339389" sldId="2147472377"/>
        </pc:sldMkLst>
        <pc:spChg chg="add mod">
          <ac:chgData name="ARUN KARTHIK ." userId="62a047ea-99a3-445a-a127-bd8840139939" providerId="ADAL" clId="{1E126722-D3AF-42B1-AD4D-07271E8E1D54}" dt="2024-06-15T09:08:10.979" v="298" actId="1076"/>
          <ac:spMkLst>
            <pc:docMk/>
            <pc:sldMk cId="1577339389" sldId="2147472377"/>
            <ac:spMk id="4" creationId="{704D4280-49B8-9FE4-E7CE-18845DF496BB}"/>
          </ac:spMkLst>
        </pc:spChg>
        <pc:picChg chg="add mod">
          <ac:chgData name="ARUN KARTHIK ." userId="62a047ea-99a3-445a-a127-bd8840139939" providerId="ADAL" clId="{1E126722-D3AF-42B1-AD4D-07271E8E1D54}" dt="2024-06-15T09:07:28.579" v="290" actId="732"/>
          <ac:picMkLst>
            <pc:docMk/>
            <pc:sldMk cId="1577339389" sldId="2147472377"/>
            <ac:picMk id="3" creationId="{5902FCBF-3962-F7FE-DF87-12C7626AD749}"/>
          </ac:picMkLst>
        </pc:picChg>
      </pc:sldChg>
      <pc:sldChg chg="addSp delSp modSp new mod">
        <pc:chgData name="ARUN KARTHIK ." userId="62a047ea-99a3-445a-a127-bd8840139939" providerId="ADAL" clId="{1E126722-D3AF-42B1-AD4D-07271E8E1D54}" dt="2024-06-15T09:23:20.131" v="383" actId="1582"/>
        <pc:sldMkLst>
          <pc:docMk/>
          <pc:sldMk cId="3995010085" sldId="2147472378"/>
        </pc:sldMkLst>
        <pc:spChg chg="del">
          <ac:chgData name="ARUN KARTHIK ." userId="62a047ea-99a3-445a-a127-bd8840139939" providerId="ADAL" clId="{1E126722-D3AF-42B1-AD4D-07271E8E1D54}" dt="2024-06-15T09:13:11.604" v="300" actId="478"/>
          <ac:spMkLst>
            <pc:docMk/>
            <pc:sldMk cId="3995010085" sldId="2147472378"/>
            <ac:spMk id="2" creationId="{8715156D-069E-A5DA-C5E7-C4DA722C5FFC}"/>
          </ac:spMkLst>
        </pc:spChg>
        <pc:spChg chg="add del">
          <ac:chgData name="ARUN KARTHIK ." userId="62a047ea-99a3-445a-a127-bd8840139939" providerId="ADAL" clId="{1E126722-D3AF-42B1-AD4D-07271E8E1D54}" dt="2024-06-15T09:17:47.979" v="323" actId="478"/>
          <ac:spMkLst>
            <pc:docMk/>
            <pc:sldMk cId="3995010085" sldId="2147472378"/>
            <ac:spMk id="10" creationId="{9F1B0386-E06E-E0D3-17D9-CD12D049DA3D}"/>
          </ac:spMkLst>
        </pc:spChg>
        <pc:spChg chg="add mod">
          <ac:chgData name="ARUN KARTHIK ." userId="62a047ea-99a3-445a-a127-bd8840139939" providerId="ADAL" clId="{1E126722-D3AF-42B1-AD4D-07271E8E1D54}" dt="2024-06-15T09:19:50.391" v="364" actId="207"/>
          <ac:spMkLst>
            <pc:docMk/>
            <pc:sldMk cId="3995010085" sldId="2147472378"/>
            <ac:spMk id="28" creationId="{3F079085-4105-A3BA-24DA-D5E786590206}"/>
          </ac:spMkLst>
        </pc:spChg>
        <pc:graphicFrameChg chg="add mod">
          <ac:chgData name="ARUN KARTHIK ." userId="62a047ea-99a3-445a-a127-bd8840139939" providerId="ADAL" clId="{1E126722-D3AF-42B1-AD4D-07271E8E1D54}" dt="2024-06-15T09:13:14.184" v="303"/>
          <ac:graphicFrameMkLst>
            <pc:docMk/>
            <pc:sldMk cId="3995010085" sldId="2147472378"/>
            <ac:graphicFrameMk id="3" creationId="{8AADC400-533E-8489-AED9-BDCB43F2FD06}"/>
          </ac:graphicFrameMkLst>
        </pc:graphicFrameChg>
        <pc:graphicFrameChg chg="add mod">
          <ac:chgData name="ARUN KARTHIK ." userId="62a047ea-99a3-445a-a127-bd8840139939" providerId="ADAL" clId="{1E126722-D3AF-42B1-AD4D-07271E8E1D54}" dt="2024-06-15T09:16:29.910" v="313"/>
          <ac:graphicFrameMkLst>
            <pc:docMk/>
            <pc:sldMk cId="3995010085" sldId="2147472378"/>
            <ac:graphicFrameMk id="6" creationId="{8AADC400-533E-8489-AED9-BDCB43F2FD06}"/>
          </ac:graphicFrameMkLst>
        </pc:graphicFrameChg>
        <pc:graphicFrameChg chg="add mod">
          <ac:chgData name="ARUN KARTHIK ." userId="62a047ea-99a3-445a-a127-bd8840139939" providerId="ADAL" clId="{1E126722-D3AF-42B1-AD4D-07271E8E1D54}" dt="2024-06-15T09:16:35.819" v="317"/>
          <ac:graphicFrameMkLst>
            <pc:docMk/>
            <pc:sldMk cId="3995010085" sldId="2147472378"/>
            <ac:graphicFrameMk id="7" creationId="{8AADC400-533E-8489-AED9-BDCB43F2FD06}"/>
          </ac:graphicFrameMkLst>
        </pc:graphicFrameChg>
        <pc:picChg chg="add del mod">
          <ac:chgData name="ARUN KARTHIK ." userId="62a047ea-99a3-445a-a127-bd8840139939" providerId="ADAL" clId="{1E126722-D3AF-42B1-AD4D-07271E8E1D54}" dt="2024-06-15T09:16:33.524" v="314" actId="478"/>
          <ac:picMkLst>
            <pc:docMk/>
            <pc:sldMk cId="3995010085" sldId="2147472378"/>
            <ac:picMk id="4" creationId="{68866CA3-5206-670C-FA4D-C73FECCAA3C7}"/>
          </ac:picMkLst>
        </pc:picChg>
        <pc:picChg chg="add mod">
          <ac:chgData name="ARUN KARTHIK ." userId="62a047ea-99a3-445a-a127-bd8840139939" providerId="ADAL" clId="{1E126722-D3AF-42B1-AD4D-07271E8E1D54}" dt="2024-06-15T09:16:40.210" v="320" actId="14100"/>
          <ac:picMkLst>
            <pc:docMk/>
            <pc:sldMk cId="3995010085" sldId="2147472378"/>
            <ac:picMk id="8" creationId="{62178C8C-5DEA-F8D6-ACFD-9289F9D09920}"/>
          </ac:picMkLst>
        </pc:picChg>
        <pc:inkChg chg="add">
          <ac:chgData name="ARUN KARTHIK ." userId="62a047ea-99a3-445a-a127-bd8840139939" providerId="ADAL" clId="{1E126722-D3AF-42B1-AD4D-07271E8E1D54}" dt="2024-06-15T09:15:09.758" v="310"/>
          <ac:inkMkLst>
            <pc:docMk/>
            <pc:sldMk cId="3995010085" sldId="2147472378"/>
            <ac:inkMk id="5" creationId="{1A274946-3BD0-0AB4-BE0C-57254D3DA6FF}"/>
          </ac:inkMkLst>
        </pc:inkChg>
        <pc:inkChg chg="add del">
          <ac:chgData name="ARUN KARTHIK ." userId="62a047ea-99a3-445a-a127-bd8840139939" providerId="ADAL" clId="{1E126722-D3AF-42B1-AD4D-07271E8E1D54}" dt="2024-06-15T09:19:19.613" v="351" actId="478"/>
          <ac:inkMkLst>
            <pc:docMk/>
            <pc:sldMk cId="3995010085" sldId="2147472378"/>
            <ac:inkMk id="9" creationId="{711ADBF6-8F2A-18FF-9512-26FCE4E80BEC}"/>
          </ac:inkMkLst>
        </pc:inkChg>
        <pc:inkChg chg="add del">
          <ac:chgData name="ARUN KARTHIK ." userId="62a047ea-99a3-445a-a127-bd8840139939" providerId="ADAL" clId="{1E126722-D3AF-42B1-AD4D-07271E8E1D54}" dt="2024-06-15T09:19:20.397" v="352" actId="478"/>
          <ac:inkMkLst>
            <pc:docMk/>
            <pc:sldMk cId="3995010085" sldId="2147472378"/>
            <ac:inkMk id="27" creationId="{4DCA9FBA-B6A2-D277-E9FE-2D38CEA33E61}"/>
          </ac:inkMkLst>
        </pc:inkChg>
        <pc:inkChg chg="add">
          <ac:chgData name="ARUN KARTHIK ." userId="62a047ea-99a3-445a-a127-bd8840139939" providerId="ADAL" clId="{1E126722-D3AF-42B1-AD4D-07271E8E1D54}" dt="2024-06-15T09:22:19.458" v="365"/>
          <ac:inkMkLst>
            <pc:docMk/>
            <pc:sldMk cId="3995010085" sldId="2147472378"/>
            <ac:inkMk id="29" creationId="{AADDA470-83CF-828D-72B0-285F759CFD6B}"/>
          </ac:inkMkLst>
        </pc:inkChg>
        <pc:cxnChg chg="add mod">
          <ac:chgData name="ARUN KARTHIK ." userId="62a047ea-99a3-445a-a127-bd8840139939" providerId="ADAL" clId="{1E126722-D3AF-42B1-AD4D-07271E8E1D54}" dt="2024-06-15T09:18:07.025" v="328" actId="1076"/>
          <ac:cxnSpMkLst>
            <pc:docMk/>
            <pc:sldMk cId="3995010085" sldId="2147472378"/>
            <ac:cxnSpMk id="12" creationId="{4C955A0B-EC59-9A6C-FC6D-DD1DE9C2F15C}"/>
          </ac:cxnSpMkLst>
        </pc:cxnChg>
        <pc:cxnChg chg="add mod">
          <ac:chgData name="ARUN KARTHIK ." userId="62a047ea-99a3-445a-a127-bd8840139939" providerId="ADAL" clId="{1E126722-D3AF-42B1-AD4D-07271E8E1D54}" dt="2024-06-15T09:18:14.146" v="331" actId="14100"/>
          <ac:cxnSpMkLst>
            <pc:docMk/>
            <pc:sldMk cId="3995010085" sldId="2147472378"/>
            <ac:cxnSpMk id="14" creationId="{46B4CBCF-5CFB-4644-14DE-389F80C0944F}"/>
          </ac:cxnSpMkLst>
        </pc:cxnChg>
        <pc:cxnChg chg="add mod">
          <ac:chgData name="ARUN KARTHIK ." userId="62a047ea-99a3-445a-a127-bd8840139939" providerId="ADAL" clId="{1E126722-D3AF-42B1-AD4D-07271E8E1D54}" dt="2024-06-15T09:18:19.834" v="334" actId="14100"/>
          <ac:cxnSpMkLst>
            <pc:docMk/>
            <pc:sldMk cId="3995010085" sldId="2147472378"/>
            <ac:cxnSpMk id="16" creationId="{9E7E7F44-0F00-E6D3-0C24-8E0B4E3DD45D}"/>
          </ac:cxnSpMkLst>
        </pc:cxnChg>
        <pc:cxnChg chg="add mod">
          <ac:chgData name="ARUN KARTHIK ." userId="62a047ea-99a3-445a-a127-bd8840139939" providerId="ADAL" clId="{1E126722-D3AF-42B1-AD4D-07271E8E1D54}" dt="2024-06-15T09:18:23.517" v="336" actId="1076"/>
          <ac:cxnSpMkLst>
            <pc:docMk/>
            <pc:sldMk cId="3995010085" sldId="2147472378"/>
            <ac:cxnSpMk id="18" creationId="{802EBC65-9A23-4950-588D-CE3C20264E5C}"/>
          </ac:cxnSpMkLst>
        </pc:cxnChg>
        <pc:cxnChg chg="add mod">
          <ac:chgData name="ARUN KARTHIK ." userId="62a047ea-99a3-445a-a127-bd8840139939" providerId="ADAL" clId="{1E126722-D3AF-42B1-AD4D-07271E8E1D54}" dt="2024-06-15T09:18:29.194" v="339" actId="14100"/>
          <ac:cxnSpMkLst>
            <pc:docMk/>
            <pc:sldMk cId="3995010085" sldId="2147472378"/>
            <ac:cxnSpMk id="19" creationId="{7CE9C432-CCC5-EB14-A6AC-9D95B16A0119}"/>
          </ac:cxnSpMkLst>
        </pc:cxnChg>
        <pc:cxnChg chg="add del mod">
          <ac:chgData name="ARUN KARTHIK ." userId="62a047ea-99a3-445a-a127-bd8840139939" providerId="ADAL" clId="{1E126722-D3AF-42B1-AD4D-07271E8E1D54}" dt="2024-06-15T09:18:37.386" v="343" actId="478"/>
          <ac:cxnSpMkLst>
            <pc:docMk/>
            <pc:sldMk cId="3995010085" sldId="2147472378"/>
            <ac:cxnSpMk id="21" creationId="{44F55528-1BFC-4E0F-AE6D-D975A7D4111B}"/>
          </ac:cxnSpMkLst>
        </pc:cxnChg>
        <pc:cxnChg chg="add mod">
          <ac:chgData name="ARUN KARTHIK ." userId="62a047ea-99a3-445a-a127-bd8840139939" providerId="ADAL" clId="{1E126722-D3AF-42B1-AD4D-07271E8E1D54}" dt="2024-06-15T09:18:44.458" v="346" actId="14100"/>
          <ac:cxnSpMkLst>
            <pc:docMk/>
            <pc:sldMk cId="3995010085" sldId="2147472378"/>
            <ac:cxnSpMk id="23" creationId="{A230D499-E1DB-A340-F369-447524572E8F}"/>
          </ac:cxnSpMkLst>
        </pc:cxnChg>
        <pc:cxnChg chg="add mod">
          <ac:chgData name="ARUN KARTHIK ." userId="62a047ea-99a3-445a-a127-bd8840139939" providerId="ADAL" clId="{1E126722-D3AF-42B1-AD4D-07271E8E1D54}" dt="2024-06-15T09:18:48.945" v="349" actId="14100"/>
          <ac:cxnSpMkLst>
            <pc:docMk/>
            <pc:sldMk cId="3995010085" sldId="2147472378"/>
            <ac:cxnSpMk id="25" creationId="{A158EF34-9BBE-E35F-7FB3-4B0E15076EA6}"/>
          </ac:cxnSpMkLst>
        </pc:cxnChg>
        <pc:cxnChg chg="add mod">
          <ac:chgData name="ARUN KARTHIK ." userId="62a047ea-99a3-445a-a127-bd8840139939" providerId="ADAL" clId="{1E126722-D3AF-42B1-AD4D-07271E8E1D54}" dt="2024-06-15T09:23:20.131" v="383" actId="1582"/>
          <ac:cxnSpMkLst>
            <pc:docMk/>
            <pc:sldMk cId="3995010085" sldId="2147472378"/>
            <ac:cxnSpMk id="31" creationId="{2E1CE81E-F117-8FE2-8BF0-B617B1BB2CA7}"/>
          </ac:cxnSpMkLst>
        </pc:cxnChg>
      </pc:sldChg>
      <pc:sldChg chg="addSp delSp modSp add mod">
        <pc:chgData name="ARUN KARTHIK ." userId="62a047ea-99a3-445a-a127-bd8840139939" providerId="ADAL" clId="{1E126722-D3AF-42B1-AD4D-07271E8E1D54}" dt="2024-06-15T09:26:24.430" v="402"/>
        <pc:sldMkLst>
          <pc:docMk/>
          <pc:sldMk cId="113361996" sldId="2147472379"/>
        </pc:sldMkLst>
        <pc:spChg chg="del">
          <ac:chgData name="ARUN KARTHIK ." userId="62a047ea-99a3-445a-a127-bd8840139939" providerId="ADAL" clId="{1E126722-D3AF-42B1-AD4D-07271E8E1D54}" dt="2024-06-15T09:22:31.652" v="367" actId="478"/>
          <ac:spMkLst>
            <pc:docMk/>
            <pc:sldMk cId="113361996" sldId="2147472379"/>
            <ac:spMk id="28" creationId="{3F079085-4105-A3BA-24DA-D5E786590206}"/>
          </ac:spMkLst>
        </pc:spChg>
        <pc:graphicFrameChg chg="add del mod">
          <ac:chgData name="ARUN KARTHIK ." userId="62a047ea-99a3-445a-a127-bd8840139939" providerId="ADAL" clId="{1E126722-D3AF-42B1-AD4D-07271E8E1D54}" dt="2024-06-15T09:22:58.793" v="371" actId="478"/>
          <ac:graphicFrameMkLst>
            <pc:docMk/>
            <pc:sldMk cId="113361996" sldId="2147472379"/>
            <ac:graphicFrameMk id="2" creationId="{8AADC400-533E-8489-AED9-BDCB43F2FD06}"/>
          </ac:graphicFrameMkLst>
        </pc:graphicFrameChg>
        <pc:graphicFrameChg chg="add mod">
          <ac:chgData name="ARUN KARTHIK ." userId="62a047ea-99a3-445a-a127-bd8840139939" providerId="ADAL" clId="{1E126722-D3AF-42B1-AD4D-07271E8E1D54}" dt="2024-06-15T09:23:02.216" v="374"/>
          <ac:graphicFrameMkLst>
            <pc:docMk/>
            <pc:sldMk cId="113361996" sldId="2147472379"/>
            <ac:graphicFrameMk id="3" creationId="{8AADC400-533E-8489-AED9-BDCB43F2FD06}"/>
          </ac:graphicFrameMkLst>
        </pc:graphicFrameChg>
        <pc:picChg chg="add mod">
          <ac:chgData name="ARUN KARTHIK ." userId="62a047ea-99a3-445a-a127-bd8840139939" providerId="ADAL" clId="{1E126722-D3AF-42B1-AD4D-07271E8E1D54}" dt="2024-06-15T09:23:04.593" v="381" actId="14100"/>
          <ac:picMkLst>
            <pc:docMk/>
            <pc:sldMk cId="113361996" sldId="2147472379"/>
            <ac:picMk id="4" creationId="{E18AED50-AD70-A769-4FCC-6C642D3880B1}"/>
          </ac:picMkLst>
        </pc:picChg>
        <pc:picChg chg="del">
          <ac:chgData name="ARUN KARTHIK ." userId="62a047ea-99a3-445a-a127-bd8840139939" providerId="ADAL" clId="{1E126722-D3AF-42B1-AD4D-07271E8E1D54}" dt="2024-06-15T09:22:42.249" v="368" actId="478"/>
          <ac:picMkLst>
            <pc:docMk/>
            <pc:sldMk cId="113361996" sldId="2147472379"/>
            <ac:picMk id="8" creationId="{62178C8C-5DEA-F8D6-ACFD-9289F9D09920}"/>
          </ac:picMkLst>
        </pc:picChg>
        <pc:inkChg chg="del">
          <ac:chgData name="ARUN KARTHIK ." userId="62a047ea-99a3-445a-a127-bd8840139939" providerId="ADAL" clId="{1E126722-D3AF-42B1-AD4D-07271E8E1D54}" dt="2024-06-15T09:22:31.652" v="367" actId="478"/>
          <ac:inkMkLst>
            <pc:docMk/>
            <pc:sldMk cId="113361996" sldId="2147472379"/>
            <ac:inkMk id="5" creationId="{1A274946-3BD0-0AB4-BE0C-57254D3DA6FF}"/>
          </ac:inkMkLst>
        </pc:inkChg>
        <pc:inkChg chg="add">
          <ac:chgData name="ARUN KARTHIK ." userId="62a047ea-99a3-445a-a127-bd8840139939" providerId="ADAL" clId="{1E126722-D3AF-42B1-AD4D-07271E8E1D54}" dt="2024-06-15T09:24:23.615" v="388"/>
          <ac:inkMkLst>
            <pc:docMk/>
            <pc:sldMk cId="113361996" sldId="2147472379"/>
            <ac:inkMk id="10" creationId="{8FC972A1-2BDC-7AF0-5338-41ECA47F5FFA}"/>
          </ac:inkMkLst>
        </pc:inkChg>
        <pc:inkChg chg="add">
          <ac:chgData name="ARUN KARTHIK ." userId="62a047ea-99a3-445a-a127-bd8840139939" providerId="ADAL" clId="{1E126722-D3AF-42B1-AD4D-07271E8E1D54}" dt="2024-06-15T09:26:24.430" v="402"/>
          <ac:inkMkLst>
            <pc:docMk/>
            <pc:sldMk cId="113361996" sldId="2147472379"/>
            <ac:inkMk id="11" creationId="{29FE83BE-2810-2004-CADF-BBD9A9A00A51}"/>
          </ac:inkMkLst>
        </pc:inkChg>
        <pc:inkChg chg="del">
          <ac:chgData name="ARUN KARTHIK ." userId="62a047ea-99a3-445a-a127-bd8840139939" providerId="ADAL" clId="{1E126722-D3AF-42B1-AD4D-07271E8E1D54}" dt="2024-06-15T09:22:31.652" v="367" actId="478"/>
          <ac:inkMkLst>
            <pc:docMk/>
            <pc:sldMk cId="113361996" sldId="2147472379"/>
            <ac:inkMk id="29" creationId="{AADDA470-83CF-828D-72B0-285F759CFD6B}"/>
          </ac:inkMkLst>
        </pc:inkChg>
        <pc:cxnChg chg="add mod">
          <ac:chgData name="ARUN KARTHIK ." userId="62a047ea-99a3-445a-a127-bd8840139939" providerId="ADAL" clId="{1E126722-D3AF-42B1-AD4D-07271E8E1D54}" dt="2024-06-15T09:23:30.415" v="387" actId="208"/>
          <ac:cxnSpMkLst>
            <pc:docMk/>
            <pc:sldMk cId="113361996" sldId="2147472379"/>
            <ac:cxnSpMk id="6" creationId="{A1B038D3-D381-A7A0-71A3-7645909FE59A}"/>
          </ac:cxnSpMkLst>
        </pc:cxnChg>
        <pc:cxnChg chg="del">
          <ac:chgData name="ARUN KARTHIK ." userId="62a047ea-99a3-445a-a127-bd8840139939" providerId="ADAL" clId="{1E126722-D3AF-42B1-AD4D-07271E8E1D54}" dt="2024-06-15T09:22:31.652" v="367" actId="478"/>
          <ac:cxnSpMkLst>
            <pc:docMk/>
            <pc:sldMk cId="113361996" sldId="2147472379"/>
            <ac:cxnSpMk id="12" creationId="{4C955A0B-EC59-9A6C-FC6D-DD1DE9C2F15C}"/>
          </ac:cxnSpMkLst>
        </pc:cxnChg>
        <pc:cxnChg chg="del">
          <ac:chgData name="ARUN KARTHIK ." userId="62a047ea-99a3-445a-a127-bd8840139939" providerId="ADAL" clId="{1E126722-D3AF-42B1-AD4D-07271E8E1D54}" dt="2024-06-15T09:22:31.652" v="367" actId="478"/>
          <ac:cxnSpMkLst>
            <pc:docMk/>
            <pc:sldMk cId="113361996" sldId="2147472379"/>
            <ac:cxnSpMk id="14" creationId="{46B4CBCF-5CFB-4644-14DE-389F80C0944F}"/>
          </ac:cxnSpMkLst>
        </pc:cxnChg>
        <pc:cxnChg chg="del">
          <ac:chgData name="ARUN KARTHIK ." userId="62a047ea-99a3-445a-a127-bd8840139939" providerId="ADAL" clId="{1E126722-D3AF-42B1-AD4D-07271E8E1D54}" dt="2024-06-15T09:22:31.652" v="367" actId="478"/>
          <ac:cxnSpMkLst>
            <pc:docMk/>
            <pc:sldMk cId="113361996" sldId="2147472379"/>
            <ac:cxnSpMk id="16" creationId="{9E7E7F44-0F00-E6D3-0C24-8E0B4E3DD45D}"/>
          </ac:cxnSpMkLst>
        </pc:cxnChg>
        <pc:cxnChg chg="del">
          <ac:chgData name="ARUN KARTHIK ." userId="62a047ea-99a3-445a-a127-bd8840139939" providerId="ADAL" clId="{1E126722-D3AF-42B1-AD4D-07271E8E1D54}" dt="2024-06-15T09:22:31.652" v="367" actId="478"/>
          <ac:cxnSpMkLst>
            <pc:docMk/>
            <pc:sldMk cId="113361996" sldId="2147472379"/>
            <ac:cxnSpMk id="18" creationId="{802EBC65-9A23-4950-588D-CE3C20264E5C}"/>
          </ac:cxnSpMkLst>
        </pc:cxnChg>
        <pc:cxnChg chg="del">
          <ac:chgData name="ARUN KARTHIK ." userId="62a047ea-99a3-445a-a127-bd8840139939" providerId="ADAL" clId="{1E126722-D3AF-42B1-AD4D-07271E8E1D54}" dt="2024-06-15T09:22:31.652" v="367" actId="478"/>
          <ac:cxnSpMkLst>
            <pc:docMk/>
            <pc:sldMk cId="113361996" sldId="2147472379"/>
            <ac:cxnSpMk id="19" creationId="{7CE9C432-CCC5-EB14-A6AC-9D95B16A0119}"/>
          </ac:cxnSpMkLst>
        </pc:cxnChg>
        <pc:cxnChg chg="del">
          <ac:chgData name="ARUN KARTHIK ." userId="62a047ea-99a3-445a-a127-bd8840139939" providerId="ADAL" clId="{1E126722-D3AF-42B1-AD4D-07271E8E1D54}" dt="2024-06-15T09:22:31.652" v="367" actId="478"/>
          <ac:cxnSpMkLst>
            <pc:docMk/>
            <pc:sldMk cId="113361996" sldId="2147472379"/>
            <ac:cxnSpMk id="23" creationId="{A230D499-E1DB-A340-F369-447524572E8F}"/>
          </ac:cxnSpMkLst>
        </pc:cxnChg>
        <pc:cxnChg chg="del">
          <ac:chgData name="ARUN KARTHIK ." userId="62a047ea-99a3-445a-a127-bd8840139939" providerId="ADAL" clId="{1E126722-D3AF-42B1-AD4D-07271E8E1D54}" dt="2024-06-15T09:22:31.652" v="367" actId="478"/>
          <ac:cxnSpMkLst>
            <pc:docMk/>
            <pc:sldMk cId="113361996" sldId="2147472379"/>
            <ac:cxnSpMk id="25" creationId="{A158EF34-9BBE-E35F-7FB3-4B0E15076EA6}"/>
          </ac:cxnSpMkLst>
        </pc:cxnChg>
      </pc:sldChg>
      <pc:sldChg chg="addSp delSp modSp add mod">
        <pc:chgData name="ARUN KARTHIK ." userId="62a047ea-99a3-445a-a127-bd8840139939" providerId="ADAL" clId="{1E126722-D3AF-42B1-AD4D-07271E8E1D54}" dt="2024-06-15T09:25:31.961" v="401"/>
        <pc:sldMkLst>
          <pc:docMk/>
          <pc:sldMk cId="2195800177" sldId="2147472380"/>
        </pc:sldMkLst>
        <pc:inkChg chg="add">
          <ac:chgData name="ARUN KARTHIK ." userId="62a047ea-99a3-445a-a127-bd8840139939" providerId="ADAL" clId="{1E126722-D3AF-42B1-AD4D-07271E8E1D54}" dt="2024-06-15T09:25:31.961" v="401"/>
          <ac:inkMkLst>
            <pc:docMk/>
            <pc:sldMk cId="2195800177" sldId="2147472380"/>
            <ac:inkMk id="2" creationId="{76ABBDDA-B0FD-23D2-C98B-F045C4D0D87E}"/>
          </ac:inkMkLst>
        </pc:inkChg>
        <pc:inkChg chg="del">
          <ac:chgData name="ARUN KARTHIK ." userId="62a047ea-99a3-445a-a127-bd8840139939" providerId="ADAL" clId="{1E126722-D3AF-42B1-AD4D-07271E8E1D54}" dt="2024-06-15T09:24:27.574" v="390" actId="478"/>
          <ac:inkMkLst>
            <pc:docMk/>
            <pc:sldMk cId="2195800177" sldId="2147472380"/>
            <ac:inkMk id="10" creationId="{8FC972A1-2BDC-7AF0-5338-41ECA47F5FFA}"/>
          </ac:inkMkLst>
        </pc:inkChg>
        <pc:cxnChg chg="mod">
          <ac:chgData name="ARUN KARTHIK ." userId="62a047ea-99a3-445a-a127-bd8840139939" providerId="ADAL" clId="{1E126722-D3AF-42B1-AD4D-07271E8E1D54}" dt="2024-06-15T09:24:39.999" v="400" actId="688"/>
          <ac:cxnSpMkLst>
            <pc:docMk/>
            <pc:sldMk cId="2195800177" sldId="2147472380"/>
            <ac:cxnSpMk id="6" creationId="{A1B038D3-D381-A7A0-71A3-7645909FE59A}"/>
          </ac:cxnSpMkLst>
        </pc:cxnChg>
      </pc:sldChg>
      <pc:sldChg chg="addSp new">
        <pc:chgData name="ARUN KARTHIK ." userId="62a047ea-99a3-445a-a127-bd8840139939" providerId="ADAL" clId="{1E126722-D3AF-42B1-AD4D-07271E8E1D54}" dt="2024-06-15T09:36:53.045" v="404"/>
        <pc:sldMkLst>
          <pc:docMk/>
          <pc:sldMk cId="3475647193" sldId="2147472381"/>
        </pc:sldMkLst>
        <pc:inkChg chg="add">
          <ac:chgData name="ARUN KARTHIK ." userId="62a047ea-99a3-445a-a127-bd8840139939" providerId="ADAL" clId="{1E126722-D3AF-42B1-AD4D-07271E8E1D54}" dt="2024-06-15T09:36:53.045" v="404"/>
          <ac:inkMkLst>
            <pc:docMk/>
            <pc:sldMk cId="3475647193" sldId="2147472381"/>
            <ac:inkMk id="3" creationId="{944ABD78-869C-466B-28A5-828A665B5777}"/>
          </ac:inkMkLst>
        </pc:inkChg>
      </pc:sldChg>
      <pc:sldChg chg="addSp new">
        <pc:chgData name="ARUN KARTHIK ." userId="62a047ea-99a3-445a-a127-bd8840139939" providerId="ADAL" clId="{1E126722-D3AF-42B1-AD4D-07271E8E1D54}" dt="2024-06-15T10:19:59.846" v="407"/>
        <pc:sldMkLst>
          <pc:docMk/>
          <pc:sldMk cId="4191511362" sldId="2147472382"/>
        </pc:sldMkLst>
        <pc:inkChg chg="add">
          <ac:chgData name="ARUN KARTHIK ." userId="62a047ea-99a3-445a-a127-bd8840139939" providerId="ADAL" clId="{1E126722-D3AF-42B1-AD4D-07271E8E1D54}" dt="2024-06-15T10:19:59.846" v="407"/>
          <ac:inkMkLst>
            <pc:docMk/>
            <pc:sldMk cId="4191511362" sldId="2147472382"/>
            <ac:inkMk id="3" creationId="{4A1405CB-0092-611F-8016-D0B12D57CA0F}"/>
          </ac:inkMkLst>
        </pc:inkChg>
      </pc:sldChg>
      <pc:sldChg chg="addSp delSp add mod">
        <pc:chgData name="ARUN KARTHIK ." userId="62a047ea-99a3-445a-a127-bd8840139939" providerId="ADAL" clId="{1E126722-D3AF-42B1-AD4D-07271E8E1D54}" dt="2024-06-15T10:30:38.344" v="410"/>
        <pc:sldMkLst>
          <pc:docMk/>
          <pc:sldMk cId="3105783908" sldId="2147472383"/>
        </pc:sldMkLst>
        <pc:inkChg chg="del">
          <ac:chgData name="ARUN KARTHIK ." userId="62a047ea-99a3-445a-a127-bd8840139939" providerId="ADAL" clId="{1E126722-D3AF-42B1-AD4D-07271E8E1D54}" dt="2024-06-15T10:20:04.050" v="409" actId="478"/>
          <ac:inkMkLst>
            <pc:docMk/>
            <pc:sldMk cId="3105783908" sldId="2147472383"/>
            <ac:inkMk id="2" creationId="{25C989B6-3B24-8E63-9BDA-1E64753A3E80}"/>
          </ac:inkMkLst>
        </pc:inkChg>
        <pc:inkChg chg="add">
          <ac:chgData name="ARUN KARTHIK ." userId="62a047ea-99a3-445a-a127-bd8840139939" providerId="ADAL" clId="{1E126722-D3AF-42B1-AD4D-07271E8E1D54}" dt="2024-06-15T10:30:38.344" v="410"/>
          <ac:inkMkLst>
            <pc:docMk/>
            <pc:sldMk cId="3105783908" sldId="2147472383"/>
            <ac:inkMk id="5" creationId="{5F76E6B8-CFA4-040C-88DC-106CCC7708DF}"/>
          </ac:inkMkLst>
        </pc:inkChg>
      </pc:sldChg>
    </pc:docChg>
  </pc:docChgLst>
  <pc:docChgLst>
    <pc:chgData name="ARUN KARTHIK ." userId="62a047ea-99a3-445a-a127-bd8840139939" providerId="ADAL" clId="{681553B4-56ED-45EF-8511-39EE08122294}"/>
    <pc:docChg chg="custSel addSld modSld">
      <pc:chgData name="ARUN KARTHIK ." userId="62a047ea-99a3-445a-a127-bd8840139939" providerId="ADAL" clId="{681553B4-56ED-45EF-8511-39EE08122294}" dt="2024-06-09T12:01:25.687" v="302" actId="478"/>
      <pc:docMkLst>
        <pc:docMk/>
      </pc:docMkLst>
      <pc:sldChg chg="addSp mod">
        <pc:chgData name="ARUN KARTHIK ." userId="62a047ea-99a3-445a-a127-bd8840139939" providerId="ADAL" clId="{681553B4-56ED-45EF-8511-39EE08122294}" dt="2024-06-09T11:45:26.553" v="171" actId="11529"/>
        <pc:sldMkLst>
          <pc:docMk/>
          <pc:sldMk cId="2161333238" sldId="2147472331"/>
        </pc:sldMkLst>
        <pc:spChg chg="add">
          <ac:chgData name="ARUN KARTHIK ." userId="62a047ea-99a3-445a-a127-bd8840139939" providerId="ADAL" clId="{681553B4-56ED-45EF-8511-39EE08122294}" dt="2024-06-09T11:45:26.553" v="171" actId="11529"/>
          <ac:spMkLst>
            <pc:docMk/>
            <pc:sldMk cId="2161333238" sldId="2147472331"/>
            <ac:spMk id="2" creationId="{AFFC9EAD-8E1E-F2FB-27ED-0DA4E772B5A9}"/>
          </ac:spMkLst>
        </pc:spChg>
      </pc:sldChg>
      <pc:sldChg chg="addSp delSp modSp new mod">
        <pc:chgData name="ARUN KARTHIK ." userId="62a047ea-99a3-445a-a127-bd8840139939" providerId="ADAL" clId="{681553B4-56ED-45EF-8511-39EE08122294}" dt="2024-06-09T11:26:48.707" v="170" actId="197"/>
        <pc:sldMkLst>
          <pc:docMk/>
          <pc:sldMk cId="2783640296" sldId="2147472363"/>
        </pc:sldMkLst>
        <pc:spChg chg="del">
          <ac:chgData name="ARUN KARTHIK ." userId="62a047ea-99a3-445a-a127-bd8840139939" providerId="ADAL" clId="{681553B4-56ED-45EF-8511-39EE08122294}" dt="2024-06-09T10:52:31.677" v="1" actId="478"/>
          <ac:spMkLst>
            <pc:docMk/>
            <pc:sldMk cId="2783640296" sldId="2147472363"/>
            <ac:spMk id="2" creationId="{8C52F98F-2A22-AC58-651E-23A10117A592}"/>
          </ac:spMkLst>
        </pc:spChg>
        <pc:spChg chg="add mod">
          <ac:chgData name="ARUN KARTHIK ." userId="62a047ea-99a3-445a-a127-bd8840139939" providerId="ADAL" clId="{681553B4-56ED-45EF-8511-39EE08122294}" dt="2024-06-09T10:58:27.974" v="95" actId="20577"/>
          <ac:spMkLst>
            <pc:docMk/>
            <pc:sldMk cId="2783640296" sldId="2147472363"/>
            <ac:spMk id="3" creationId="{2888D1EE-9CEC-6B82-24AA-793C16A1E76F}"/>
          </ac:spMkLst>
        </pc:spChg>
        <pc:spChg chg="add del">
          <ac:chgData name="ARUN KARTHIK ." userId="62a047ea-99a3-445a-a127-bd8840139939" providerId="ADAL" clId="{681553B4-56ED-45EF-8511-39EE08122294}" dt="2024-06-09T10:54:56.865" v="24" actId="478"/>
          <ac:spMkLst>
            <pc:docMk/>
            <pc:sldMk cId="2783640296" sldId="2147472363"/>
            <ac:spMk id="7" creationId="{D9319D44-708E-4054-99D0-42CD8244F627}"/>
          </ac:spMkLst>
        </pc:spChg>
        <pc:spChg chg="add del mod">
          <ac:chgData name="ARUN KARTHIK ." userId="62a047ea-99a3-445a-a127-bd8840139939" providerId="ADAL" clId="{681553B4-56ED-45EF-8511-39EE08122294}" dt="2024-06-09T10:55:40.713" v="43" actId="478"/>
          <ac:spMkLst>
            <pc:docMk/>
            <pc:sldMk cId="2783640296" sldId="2147472363"/>
            <ac:spMk id="16" creationId="{467B275A-9FE0-62D5-E0E2-1F6A1BD6BA83}"/>
          </ac:spMkLst>
        </pc:spChg>
        <pc:spChg chg="add mod">
          <ac:chgData name="ARUN KARTHIK ." userId="62a047ea-99a3-445a-a127-bd8840139939" providerId="ADAL" clId="{681553B4-56ED-45EF-8511-39EE08122294}" dt="2024-06-09T10:58:32.494" v="106" actId="20577"/>
          <ac:spMkLst>
            <pc:docMk/>
            <pc:sldMk cId="2783640296" sldId="2147472363"/>
            <ac:spMk id="17" creationId="{E4686F14-A9B2-8247-8D34-5947D56AC274}"/>
          </ac:spMkLst>
        </pc:spChg>
        <pc:spChg chg="add mod">
          <ac:chgData name="ARUN KARTHIK ." userId="62a047ea-99a3-445a-a127-bd8840139939" providerId="ADAL" clId="{681553B4-56ED-45EF-8511-39EE08122294}" dt="2024-06-09T11:00:26.972" v="110" actId="20577"/>
          <ac:spMkLst>
            <pc:docMk/>
            <pc:sldMk cId="2783640296" sldId="2147472363"/>
            <ac:spMk id="20" creationId="{07537B7B-EB27-EEB5-35C5-F2AD01A98DF9}"/>
          </ac:spMkLst>
        </pc:spChg>
        <pc:spChg chg="add mod">
          <ac:chgData name="ARUN KARTHIK ." userId="62a047ea-99a3-445a-a127-bd8840139939" providerId="ADAL" clId="{681553B4-56ED-45EF-8511-39EE08122294}" dt="2024-06-09T11:00:32.545" v="112" actId="1076"/>
          <ac:spMkLst>
            <pc:docMk/>
            <pc:sldMk cId="2783640296" sldId="2147472363"/>
            <ac:spMk id="21" creationId="{1CF23612-71B0-939F-9686-3A17537A2FDD}"/>
          </ac:spMkLst>
        </pc:spChg>
        <pc:spChg chg="add mod">
          <ac:chgData name="ARUN KARTHIK ." userId="62a047ea-99a3-445a-a127-bd8840139939" providerId="ADAL" clId="{681553B4-56ED-45EF-8511-39EE08122294}" dt="2024-06-09T11:00:36.112" v="114" actId="1076"/>
          <ac:spMkLst>
            <pc:docMk/>
            <pc:sldMk cId="2783640296" sldId="2147472363"/>
            <ac:spMk id="22" creationId="{2B0EF21D-0C49-A518-6BA8-95704123BF11}"/>
          </ac:spMkLst>
        </pc:spChg>
        <pc:spChg chg="add mod">
          <ac:chgData name="ARUN KARTHIK ." userId="62a047ea-99a3-445a-a127-bd8840139939" providerId="ADAL" clId="{681553B4-56ED-45EF-8511-39EE08122294}" dt="2024-06-09T11:00:41.210" v="119" actId="20577"/>
          <ac:spMkLst>
            <pc:docMk/>
            <pc:sldMk cId="2783640296" sldId="2147472363"/>
            <ac:spMk id="23" creationId="{A00EDFF4-A98C-E8CC-9DB9-6ABBC0C382BE}"/>
          </ac:spMkLst>
        </pc:spChg>
        <pc:spChg chg="add mod">
          <ac:chgData name="ARUN KARTHIK ." userId="62a047ea-99a3-445a-a127-bd8840139939" providerId="ADAL" clId="{681553B4-56ED-45EF-8511-39EE08122294}" dt="2024-06-09T11:00:45.273" v="121" actId="1076"/>
          <ac:spMkLst>
            <pc:docMk/>
            <pc:sldMk cId="2783640296" sldId="2147472363"/>
            <ac:spMk id="24" creationId="{AED1A8BE-FFE5-B390-C2EA-B7D4B93B3662}"/>
          </ac:spMkLst>
        </pc:spChg>
        <pc:spChg chg="add mod">
          <ac:chgData name="ARUN KARTHIK ." userId="62a047ea-99a3-445a-a127-bd8840139939" providerId="ADAL" clId="{681553B4-56ED-45EF-8511-39EE08122294}" dt="2024-06-09T11:00:49.296" v="123" actId="1076"/>
          <ac:spMkLst>
            <pc:docMk/>
            <pc:sldMk cId="2783640296" sldId="2147472363"/>
            <ac:spMk id="25" creationId="{F1A5D738-35CF-A015-6347-EA9FB21EEBB9}"/>
          </ac:spMkLst>
        </pc:spChg>
        <pc:spChg chg="add">
          <ac:chgData name="ARUN KARTHIK ." userId="62a047ea-99a3-445a-a127-bd8840139939" providerId="ADAL" clId="{681553B4-56ED-45EF-8511-39EE08122294}" dt="2024-06-09T11:26:28.081" v="165" actId="11529"/>
          <ac:spMkLst>
            <pc:docMk/>
            <pc:sldMk cId="2783640296" sldId="2147472363"/>
            <ac:spMk id="28" creationId="{5B29DD52-2537-68F4-6E12-BEBCD41E345A}"/>
          </ac:spMkLst>
        </pc:spChg>
        <pc:spChg chg="add mod">
          <ac:chgData name="ARUN KARTHIK ." userId="62a047ea-99a3-445a-a127-bd8840139939" providerId="ADAL" clId="{681553B4-56ED-45EF-8511-39EE08122294}" dt="2024-06-09T11:26:48.707" v="170" actId="197"/>
          <ac:spMkLst>
            <pc:docMk/>
            <pc:sldMk cId="2783640296" sldId="2147472363"/>
            <ac:spMk id="30" creationId="{3E969EE6-257B-6CA2-97B8-9B2B2F773BF1}"/>
          </ac:spMkLst>
        </pc:spChg>
        <pc:picChg chg="add mod">
          <ac:chgData name="ARUN KARTHIK ." userId="62a047ea-99a3-445a-a127-bd8840139939" providerId="ADAL" clId="{681553B4-56ED-45EF-8511-39EE08122294}" dt="2024-06-09T10:54:35.285" v="18" actId="1076"/>
          <ac:picMkLst>
            <pc:docMk/>
            <pc:sldMk cId="2783640296" sldId="2147472363"/>
            <ac:picMk id="4" creationId="{0BE38357-3181-D1EA-2D4E-CC8C1669B6A8}"/>
          </ac:picMkLst>
        </pc:picChg>
        <pc:picChg chg="add mod">
          <ac:chgData name="ARUN KARTHIK ." userId="62a047ea-99a3-445a-a127-bd8840139939" providerId="ADAL" clId="{681553B4-56ED-45EF-8511-39EE08122294}" dt="2024-06-09T10:54:39.102" v="21" actId="1076"/>
          <ac:picMkLst>
            <pc:docMk/>
            <pc:sldMk cId="2783640296" sldId="2147472363"/>
            <ac:picMk id="5" creationId="{A971EDD5-6DD7-B00B-2372-20D01D5AECB6}"/>
          </ac:picMkLst>
        </pc:picChg>
        <pc:picChg chg="add mod">
          <ac:chgData name="ARUN KARTHIK ." userId="62a047ea-99a3-445a-a127-bd8840139939" providerId="ADAL" clId="{681553B4-56ED-45EF-8511-39EE08122294}" dt="2024-06-09T10:54:42.346" v="22" actId="571"/>
          <ac:picMkLst>
            <pc:docMk/>
            <pc:sldMk cId="2783640296" sldId="2147472363"/>
            <ac:picMk id="6" creationId="{5F58322A-AEDB-BAC0-1BEA-3BAF942856BE}"/>
          </ac:picMkLst>
        </pc:picChg>
        <pc:picChg chg="add mod">
          <ac:chgData name="ARUN KARTHIK ." userId="62a047ea-99a3-445a-a127-bd8840139939" providerId="ADAL" clId="{681553B4-56ED-45EF-8511-39EE08122294}" dt="2024-06-09T11:17:18.955" v="156" actId="1076"/>
          <ac:picMkLst>
            <pc:docMk/>
            <pc:sldMk cId="2783640296" sldId="2147472363"/>
            <ac:picMk id="26" creationId="{2900D3DA-F83F-8424-5396-F2CBC27D21ED}"/>
          </ac:picMkLst>
        </pc:picChg>
        <pc:picChg chg="add mod">
          <ac:chgData name="ARUN KARTHIK ." userId="62a047ea-99a3-445a-a127-bd8840139939" providerId="ADAL" clId="{681553B4-56ED-45EF-8511-39EE08122294}" dt="2024-06-09T11:26:19.504" v="164" actId="1076"/>
          <ac:picMkLst>
            <pc:docMk/>
            <pc:sldMk cId="2783640296" sldId="2147472363"/>
            <ac:picMk id="27" creationId="{75FC2C22-D9F6-F0F8-23A6-AF2A7A9D3380}"/>
          </ac:picMkLst>
        </pc:picChg>
        <pc:picChg chg="add mod">
          <ac:chgData name="ARUN KARTHIK ." userId="62a047ea-99a3-445a-a127-bd8840139939" providerId="ADAL" clId="{681553B4-56ED-45EF-8511-39EE08122294}" dt="2024-06-09T11:26:36.652" v="167" actId="1076"/>
          <ac:picMkLst>
            <pc:docMk/>
            <pc:sldMk cId="2783640296" sldId="2147472363"/>
            <ac:picMk id="29" creationId="{A85F5C86-AA3C-60A5-666F-F79C3E9A762C}"/>
          </ac:picMkLst>
        </pc:picChg>
        <pc:picChg chg="add del mod">
          <ac:chgData name="ARUN KARTHIK ." userId="62a047ea-99a3-445a-a127-bd8840139939" providerId="ADAL" clId="{681553B4-56ED-45EF-8511-39EE08122294}" dt="2024-06-09T10:54:36.364" v="19" actId="478"/>
          <ac:picMkLst>
            <pc:docMk/>
            <pc:sldMk cId="2783640296" sldId="2147472363"/>
            <ac:picMk id="1026" creationId="{4FD342F5-7BA8-E7E1-6FA2-6A8626BBCDD5}"/>
          </ac:picMkLst>
        </pc:picChg>
        <pc:picChg chg="add mod">
          <ac:chgData name="ARUN KARTHIK ." userId="62a047ea-99a3-445a-a127-bd8840139939" providerId="ADAL" clId="{681553B4-56ED-45EF-8511-39EE08122294}" dt="2024-06-09T10:57:47.633" v="86" actId="167"/>
          <ac:picMkLst>
            <pc:docMk/>
            <pc:sldMk cId="2783640296" sldId="2147472363"/>
            <ac:picMk id="1028" creationId="{ACA59ECC-AC71-5F96-9600-38801363F9C1}"/>
          </ac:picMkLst>
        </pc:picChg>
        <pc:picChg chg="add del mod">
          <ac:chgData name="ARUN KARTHIK ." userId="62a047ea-99a3-445a-a127-bd8840139939" providerId="ADAL" clId="{681553B4-56ED-45EF-8511-39EE08122294}" dt="2024-06-09T11:02:06.253" v="139" actId="478"/>
          <ac:picMkLst>
            <pc:docMk/>
            <pc:sldMk cId="2783640296" sldId="2147472363"/>
            <ac:picMk id="1030" creationId="{97D370C9-0AFE-09D6-B4CD-F10D82CB5FC8}"/>
          </ac:picMkLst>
        </pc:picChg>
        <pc:picChg chg="add mod">
          <ac:chgData name="ARUN KARTHIK ." userId="62a047ea-99a3-445a-a127-bd8840139939" providerId="ADAL" clId="{681553B4-56ED-45EF-8511-39EE08122294}" dt="2024-06-09T11:02:21.846" v="154" actId="1076"/>
          <ac:picMkLst>
            <pc:docMk/>
            <pc:sldMk cId="2783640296" sldId="2147472363"/>
            <ac:picMk id="1032" creationId="{B61E4433-6EBF-6AE2-A8D6-AE3A948CEC0A}"/>
          </ac:picMkLst>
        </pc:picChg>
        <pc:cxnChg chg="add">
          <ac:chgData name="ARUN KARTHIK ." userId="62a047ea-99a3-445a-a127-bd8840139939" providerId="ADAL" clId="{681553B4-56ED-45EF-8511-39EE08122294}" dt="2024-06-09T10:55:03.526" v="25" actId="11529"/>
          <ac:cxnSpMkLst>
            <pc:docMk/>
            <pc:sldMk cId="2783640296" sldId="2147472363"/>
            <ac:cxnSpMk id="9" creationId="{0EFED336-BF0F-1991-F602-06439C558086}"/>
          </ac:cxnSpMkLst>
        </pc:cxnChg>
        <pc:cxnChg chg="add mod">
          <ac:chgData name="ARUN KARTHIK ." userId="62a047ea-99a3-445a-a127-bd8840139939" providerId="ADAL" clId="{681553B4-56ED-45EF-8511-39EE08122294}" dt="2024-06-09T10:55:19.920" v="37" actId="14100"/>
          <ac:cxnSpMkLst>
            <pc:docMk/>
            <pc:sldMk cId="2783640296" sldId="2147472363"/>
            <ac:cxnSpMk id="10" creationId="{E7B6086F-64CF-E28E-EE64-12E5123DEF73}"/>
          </ac:cxnSpMkLst>
        </pc:cxnChg>
        <pc:cxnChg chg="add mod">
          <ac:chgData name="ARUN KARTHIK ." userId="62a047ea-99a3-445a-a127-bd8840139939" providerId="ADAL" clId="{681553B4-56ED-45EF-8511-39EE08122294}" dt="2024-06-09T10:55:28.520" v="40" actId="14100"/>
          <ac:cxnSpMkLst>
            <pc:docMk/>
            <pc:sldMk cId="2783640296" sldId="2147472363"/>
            <ac:cxnSpMk id="13" creationId="{651965FB-52FB-C065-1B28-7538B23CBAEA}"/>
          </ac:cxnSpMkLst>
        </pc:cxnChg>
        <pc:cxnChg chg="add">
          <ac:chgData name="ARUN KARTHIK ." userId="62a047ea-99a3-445a-a127-bd8840139939" providerId="ADAL" clId="{681553B4-56ED-45EF-8511-39EE08122294}" dt="2024-06-09T10:56:10.421" v="56" actId="11529"/>
          <ac:cxnSpMkLst>
            <pc:docMk/>
            <pc:sldMk cId="2783640296" sldId="2147472363"/>
            <ac:cxnSpMk id="19" creationId="{4AB92462-0534-DA0E-1C96-B013875853B0}"/>
          </ac:cxnSpMkLst>
        </pc:cxnChg>
      </pc:sldChg>
      <pc:sldChg chg="addSp delSp modSp add mod">
        <pc:chgData name="ARUN KARTHIK ." userId="62a047ea-99a3-445a-a127-bd8840139939" providerId="ADAL" clId="{681553B4-56ED-45EF-8511-39EE08122294}" dt="2024-06-09T11:54:35.267" v="292" actId="20577"/>
        <pc:sldMkLst>
          <pc:docMk/>
          <pc:sldMk cId="2604963721" sldId="2147472364"/>
        </pc:sldMkLst>
        <pc:spChg chg="add mod">
          <ac:chgData name="ARUN KARTHIK ." userId="62a047ea-99a3-445a-a127-bd8840139939" providerId="ADAL" clId="{681553B4-56ED-45EF-8511-39EE08122294}" dt="2024-06-09T11:54:26.936" v="264" actId="20577"/>
          <ac:spMkLst>
            <pc:docMk/>
            <pc:sldMk cId="2604963721" sldId="2147472364"/>
            <ac:spMk id="2" creationId="{F7FF3DAD-6826-F3D3-0712-13199319DAE5}"/>
          </ac:spMkLst>
        </pc:spChg>
        <pc:spChg chg="add mod">
          <ac:chgData name="ARUN KARTHIK ." userId="62a047ea-99a3-445a-a127-bd8840139939" providerId="ADAL" clId="{681553B4-56ED-45EF-8511-39EE08122294}" dt="2024-06-09T11:54:30.940" v="276" actId="20577"/>
          <ac:spMkLst>
            <pc:docMk/>
            <pc:sldMk cId="2604963721" sldId="2147472364"/>
            <ac:spMk id="3" creationId="{17F67903-54C1-0A14-7445-AFD1F6610132}"/>
          </ac:spMkLst>
        </pc:spChg>
        <pc:spChg chg="mod">
          <ac:chgData name="ARUN KARTHIK ." userId="62a047ea-99a3-445a-a127-bd8840139939" providerId="ADAL" clId="{681553B4-56ED-45EF-8511-39EE08122294}" dt="2024-06-09T11:51:55.486" v="201" actId="20577"/>
          <ac:spMkLst>
            <pc:docMk/>
            <pc:sldMk cId="2604963721" sldId="2147472364"/>
            <ac:spMk id="4" creationId="{B005B3F8-E38A-C389-2B2E-1BBC6C382B91}"/>
          </ac:spMkLst>
        </pc:spChg>
        <pc:spChg chg="add mod">
          <ac:chgData name="ARUN KARTHIK ." userId="62a047ea-99a3-445a-a127-bd8840139939" providerId="ADAL" clId="{681553B4-56ED-45EF-8511-39EE08122294}" dt="2024-06-09T11:54:35.267" v="292" actId="20577"/>
          <ac:spMkLst>
            <pc:docMk/>
            <pc:sldMk cId="2604963721" sldId="2147472364"/>
            <ac:spMk id="5" creationId="{0B7A8D6D-12F8-04DA-7480-B55BB19F5A1E}"/>
          </ac:spMkLst>
        </pc:spChg>
        <pc:picChg chg="add mod">
          <ac:chgData name="ARUN KARTHIK ." userId="62a047ea-99a3-445a-a127-bd8840139939" providerId="ADAL" clId="{681553B4-56ED-45EF-8511-39EE08122294}" dt="2024-06-09T11:52:53.764" v="241" actId="1076"/>
          <ac:picMkLst>
            <pc:docMk/>
            <pc:sldMk cId="2604963721" sldId="2147472364"/>
            <ac:picMk id="7" creationId="{CF9AE830-FECC-9E14-9699-F83A7540344C}"/>
          </ac:picMkLst>
        </pc:picChg>
        <pc:picChg chg="add mod">
          <ac:chgData name="ARUN KARTHIK ." userId="62a047ea-99a3-445a-a127-bd8840139939" providerId="ADAL" clId="{681553B4-56ED-45EF-8511-39EE08122294}" dt="2024-06-09T11:52:56.365" v="243" actId="1076"/>
          <ac:picMkLst>
            <pc:docMk/>
            <pc:sldMk cId="2604963721" sldId="2147472364"/>
            <ac:picMk id="8" creationId="{121C4B96-075D-64D9-10EA-C4F2FB089C5D}"/>
          </ac:picMkLst>
        </pc:picChg>
        <pc:picChg chg="add mod">
          <ac:chgData name="ARUN KARTHIK ." userId="62a047ea-99a3-445a-a127-bd8840139939" providerId="ADAL" clId="{681553B4-56ED-45EF-8511-39EE08122294}" dt="2024-06-09T11:53:00.192" v="245" actId="1076"/>
          <ac:picMkLst>
            <pc:docMk/>
            <pc:sldMk cId="2604963721" sldId="2147472364"/>
            <ac:picMk id="9" creationId="{522388AD-2108-3E71-5731-02A76F9B29AB}"/>
          </ac:picMkLst>
        </pc:picChg>
        <pc:picChg chg="del">
          <ac:chgData name="ARUN KARTHIK ." userId="62a047ea-99a3-445a-a127-bd8840139939" providerId="ADAL" clId="{681553B4-56ED-45EF-8511-39EE08122294}" dt="2024-06-09T11:51:47.906" v="173" actId="478"/>
          <ac:picMkLst>
            <pc:docMk/>
            <pc:sldMk cId="2604963721" sldId="2147472364"/>
            <ac:picMk id="6146" creationId="{EDCC7EB9-9FB0-1E8C-AE22-DDF63C51B0EF}"/>
          </ac:picMkLst>
        </pc:picChg>
      </pc:sldChg>
      <pc:sldChg chg="addSp delSp modSp add mod">
        <pc:chgData name="ARUN KARTHIK ." userId="62a047ea-99a3-445a-a127-bd8840139939" providerId="ADAL" clId="{681553B4-56ED-45EF-8511-39EE08122294}" dt="2024-06-09T12:01:25.687" v="302" actId="478"/>
        <pc:sldMkLst>
          <pc:docMk/>
          <pc:sldMk cId="1223650770" sldId="2147472365"/>
        </pc:sldMkLst>
        <pc:picChg chg="add mod">
          <ac:chgData name="ARUN KARTHIK ." userId="62a047ea-99a3-445a-a127-bd8840139939" providerId="ADAL" clId="{681553B4-56ED-45EF-8511-39EE08122294}" dt="2024-06-09T11:57:09.504" v="295" actId="1076"/>
          <ac:picMkLst>
            <pc:docMk/>
            <pc:sldMk cId="1223650770" sldId="2147472365"/>
            <ac:picMk id="7" creationId="{B9B53291-749C-4004-301B-A4D8885F96D8}"/>
          </ac:picMkLst>
        </pc:picChg>
        <pc:picChg chg="add mod">
          <ac:chgData name="ARUN KARTHIK ." userId="62a047ea-99a3-445a-a127-bd8840139939" providerId="ADAL" clId="{681553B4-56ED-45EF-8511-39EE08122294}" dt="2024-06-09T11:57:29.520" v="297" actId="1076"/>
          <ac:picMkLst>
            <pc:docMk/>
            <pc:sldMk cId="1223650770" sldId="2147472365"/>
            <ac:picMk id="11" creationId="{E367EFA1-5D0D-8C10-8542-435E69A6645A}"/>
          </ac:picMkLst>
        </pc:picChg>
        <pc:picChg chg="add mod">
          <ac:chgData name="ARUN KARTHIK ." userId="62a047ea-99a3-445a-a127-bd8840139939" providerId="ADAL" clId="{681553B4-56ED-45EF-8511-39EE08122294}" dt="2024-06-09T11:57:33.983" v="299" actId="1076"/>
          <ac:picMkLst>
            <pc:docMk/>
            <pc:sldMk cId="1223650770" sldId="2147472365"/>
            <ac:picMk id="12" creationId="{770A4203-4E3A-80C3-3E9D-3A78A5F8757D}"/>
          </ac:picMkLst>
        </pc:picChg>
        <pc:picChg chg="add mod">
          <ac:chgData name="ARUN KARTHIK ." userId="62a047ea-99a3-445a-a127-bd8840139939" providerId="ADAL" clId="{681553B4-56ED-45EF-8511-39EE08122294}" dt="2024-06-09T11:57:37.695" v="301" actId="1076"/>
          <ac:picMkLst>
            <pc:docMk/>
            <pc:sldMk cId="1223650770" sldId="2147472365"/>
            <ac:picMk id="14" creationId="{B17D879C-1C46-E065-7C47-E439904819D0}"/>
          </ac:picMkLst>
        </pc:picChg>
        <pc:picChg chg="del">
          <ac:chgData name="ARUN KARTHIK ." userId="62a047ea-99a3-445a-a127-bd8840139939" providerId="ADAL" clId="{681553B4-56ED-45EF-8511-39EE08122294}" dt="2024-06-09T12:01:25.687" v="302" actId="478"/>
          <ac:picMkLst>
            <pc:docMk/>
            <pc:sldMk cId="1223650770" sldId="2147472365"/>
            <ac:picMk id="26" creationId="{2900D3DA-F83F-8424-5396-F2CBC27D21ED}"/>
          </ac:picMkLst>
        </pc:picChg>
      </pc:sldChg>
    </pc:docChg>
  </pc:docChgLst>
  <pc:docChgLst>
    <pc:chgData name="ARUN KARTHIK ." userId="62a047ea-99a3-445a-a127-bd8840139939" providerId="ADAL" clId="{9032983A-DCC5-4CED-9B4C-76A8EED8A997}"/>
    <pc:docChg chg="delSld">
      <pc:chgData name="ARUN KARTHIK ." userId="62a047ea-99a3-445a-a127-bd8840139939" providerId="ADAL" clId="{9032983A-DCC5-4CED-9B4C-76A8EED8A997}" dt="2024-08-01T16:47:29.419" v="3" actId="47"/>
      <pc:docMkLst>
        <pc:docMk/>
      </pc:docMkLst>
      <pc:sldChg chg="del">
        <pc:chgData name="ARUN KARTHIK ." userId="62a047ea-99a3-445a-a127-bd8840139939" providerId="ADAL" clId="{9032983A-DCC5-4CED-9B4C-76A8EED8A997}" dt="2024-08-01T16:47:29.419" v="3" actId="47"/>
        <pc:sldMkLst>
          <pc:docMk/>
          <pc:sldMk cId="2380601133" sldId="2147472360"/>
        </pc:sldMkLst>
      </pc:sldChg>
      <pc:sldChg chg="del">
        <pc:chgData name="ARUN KARTHIK ." userId="62a047ea-99a3-445a-a127-bd8840139939" providerId="ADAL" clId="{9032983A-DCC5-4CED-9B4C-76A8EED8A997}" dt="2024-08-01T16:47:28.568" v="2" actId="47"/>
        <pc:sldMkLst>
          <pc:docMk/>
          <pc:sldMk cId="4252618562" sldId="2147472361"/>
        </pc:sldMkLst>
      </pc:sldChg>
      <pc:sldChg chg="del">
        <pc:chgData name="ARUN KARTHIK ." userId="62a047ea-99a3-445a-a127-bd8840139939" providerId="ADAL" clId="{9032983A-DCC5-4CED-9B4C-76A8EED8A997}" dt="2024-08-01T16:47:24.936" v="0" actId="47"/>
        <pc:sldMkLst>
          <pc:docMk/>
          <pc:sldMk cId="1725510741" sldId="2147472369"/>
        </pc:sldMkLst>
      </pc:sldChg>
      <pc:sldChg chg="del">
        <pc:chgData name="ARUN KARTHIK ." userId="62a047ea-99a3-445a-a127-bd8840139939" providerId="ADAL" clId="{9032983A-DCC5-4CED-9B4C-76A8EED8A997}" dt="2024-08-01T16:47:25.286" v="1" actId="47"/>
        <pc:sldMkLst>
          <pc:docMk/>
          <pc:sldMk cId="2918518219" sldId="2147472370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6-15T09:03:26.9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14984 16960 105 0,'-3'-2'305'0,"3"2"-250"16,0-4-26-16,3 8 10 16,1 2-27-16,3 6 4 15,5 6 23-15,9 8-19 16,1 6-3-16,0 8 0 16,1 1-9-16,-1-1 6 0,-7-1-4 15,1 3-9-15,-1-3 5 16,-1-7-6-16,-3-1 0 15,-2-8 1-15,-2-9 3 16,-3-6-4-16,-1-4 7 16,-1-8 5-16,0-5 16 15,-2-8-9-15,4-7-12 16,3-12 1-16,0-12-8 16,4-7 2-16,4-2-2 15,3-1 2-15,3 5-4 16,-4 13 2-16,-3 12-2 15,-8 12 1-15,-3 14-25 16,-1 12-38-16,0 12-6 0,0 11-58 16,0 6-111-1</inkml:trace>
  <inkml:trace contextRef="#ctx0" brushRef="#br0" timeOffset="667.47">15728 17195 189 0,'2'0'194'0,"-2"0"-145"15,0 0 14-15,0-4-3 16,0 4-26-16,-4-4-4 16,-8 4-8-16,-1-4-12 15,-5 4 5-15,-4 0-8 16,-3 4-4-16,-4 10 3 16,-4 2 0-16,0 8 4 15,1 2-8-15,3 11 0 16,7-6-2-16,6 3 0 15,12-5 0-15,6-8-2 16,7 2 5-16,6-11-3 16,8-7 2-16,2-1-2 0,4-8 6 15,2-6-6-15,-5-2 0 16,1-6 5-16,-5 0-3 16,-4-4 1-16,-5-1 1 15,1 0-3-15,-5 1 5 16,-3 0-4-16,-1 8-2 15,-1 1 7-15,-2 10-7 16,0-2 2-16,-2 5-1 16,-2 2 2-16,0 1-5 15,0 5 2-15,0 2-3 16,2 2 3-16,2 10 1 16,2 2 0-16,4 6 0 0,2-8 2 15,3 0-4-15,1-4 1 16,-1-3 0-1,1-8 1-15,-5-2 1 0,-5-5-2 16,-2-5 7-16,-2 1-5 16,0 1 2-16,-2-2-4 15,4-5-12-15,-2 2-11 16,2-2-36-16,6-1-42 16,-2-4-68-16</inkml:trace>
  <inkml:trace contextRef="#ctx0" brushRef="#br0" timeOffset="1017.03">15926 17092 131 0,'0'-25'104'0,"-7"2"58"16,1 2-108-16,1 6 30 16,2 5-35-16,1 6-16 15,2 4 0-15,0 0-30 16,0 6-3-16,2 11 0 0,-2 4 2 16,3 11 22-16,2 13-10 15,-1 8-6-15,5 2 0 16,-1-1-8-16,2-6 0 15,-2 0 0-15,-1-6-1 16,-3-8-1-16,-2-6-16 16,2-1-34-16,-2-9-67 15,-10-9-122-15</inkml:trace>
  <inkml:trace contextRef="#ctx0" brushRef="#br0" timeOffset="1383.46">16098 17275 106 0,'0'-21'268'0,"-5"2"-178"0,5 7-3 15,-5 1-16-15,1 4-35 16,4 7-26-16,2 0-6 16,0 4-4-16,5 5 1 15,2 8 1-15,2 2 2 16,5 8-3-16,1-2 6 15,-1 2-6-15,-1 1-1 16,-1-2 1-16,-3-4 2 16,-4-8-3-16,-2-6 0 15,-3-2 1-15,0-6 10 0,0-6 2 16,-2-6 4 0,5-6-12-16,1-10-3 0,3-10 0 15,5-2-2-15,-1 1 1 16,1 1 0-16,-4 7-1 15,1 9-2-15,-6 8-6 16,0 5-43-16,1 9-66 16,-2 9-70-16</inkml:trace>
  <inkml:trace contextRef="#ctx0" brushRef="#br0" timeOffset="1717.29">16485 17299 300 0,'16'-4'73'0,"-1"2"-30"0,-1-6 4 16,1 0-26-16,-1-2 7 15,-1-1-1-15,-5-4 1 16,0 1 1-16,-6-4-12 16,-4 0 5-16,-6 0-5 15,-5 0-12-15,-5 0 2 16,-3 1-6-16,-4 12-1 15,-2 1 0-15,-2 11 1 16,2 8 0-16,2 8 3 16,4 12-3-16,3 5 0 15,9-4-1-15,9 3 1 16,7-6 0-16,5-3 0 16,13-7 1-16,6-10 1 0,7-5-3 15,7-8-1-15,9 0-15 16,-1-4-62-16,5-4-130 15</inkml:trace>
  <inkml:trace contextRef="#ctx0" brushRef="#br0" timeOffset="2150.1">17116 17254 289 0,'-5'-19'149'0,"5"1"-104"16,3 2 32-16,-1-2-33 16,2 8-17-16,0-2 5 15,1 6-14-15,-1 2-16 16,6 4 1-16,0 4-2 15,7 2-1-15,2 6 1 16,3 2 2-16,-1 8-3 16,-4 0 0-16,-3 6 0 15,-10 2-4-15,-11 2 1 16,-10-2 1-16,-17-2-1 16,-15-6 6-16,-11-8-1 0,-7-10 3 15,0-8-4-15,7-6 7 16,13-8-5-16,14-4 1 15,13 0 11-15,18-6-15 16,15 2 4-16,14-1-4 16,10 6-2-16,15-2 1 15,4 14-28-15,4 1-53 16,2 8-66-16</inkml:trace>
  <inkml:trace contextRef="#ctx0" brushRef="#br0" timeOffset="2433.4">17461 17249 459 0,'-2'-12'39'0,"4"6"41"16,-4 2-30-16,0 4-48 15,4 4 5-15,2 6-6 16,-2 8 0-16,3 8 13 15,-1 6-10-15,-4 7 0 16,-2 10 1-16,-3 1 0 16,-5-1-5-16,-6 1 0 0,3-6-12 15,-4-8 7 1,9-6-29-16,-1-8-29 16,9-12-56-16,0-14-161 0</inkml:trace>
  <inkml:trace contextRef="#ctx0" brushRef="#br0" timeOffset="2683.38">17463 17293 298 0,'-6'-34'178'0,"3"6"-154"16,8 2 56-16,1 4-43 16,8 7-34-16,3 8 10 15,10 1-6-15,9 2-5 16,4 4 6-16,0 5-8 15,0 7 0-15,-6 7 0 0,-12 3-6 16,-15 10-5-16,-18 4 7 16,-20 2-10-16,-17-2-9 15,-10-4 5-15,0 0-14 16,3-10 2-16,15-4-9 16,16-10-21-16,14-4-75 15</inkml:trace>
  <inkml:trace contextRef="#ctx0" brushRef="#br0" timeOffset="3616.7">17721 17311 429 0,'10'0'17'0,"-2"0"-3"16,5 0 7-16,8 0 3 0,6 4-9 15,8-2-1-15,3-2-14 16,-3-2 3-16,-6-2 0 15,-4-1-3-15,-9-2 8 16,-9-3 3-16,-7-4-10 16,-7-5 12-16,-7-2-3 15,-5-2-3-15,-4 6 14 16,1-1-14-16,-1 6-4 16,4 8-3-16,-4 8 0 15,1 14 0-15,0 8 9 16,2 6-8-16,1 8 5 15,11 0-6-15,6 0-2 16,8-3 1-16,12-8 1 0,5-2 2 16,6-14 1-16,4 1-1 15,3-14 8-15,1 0-9 16,1-8-1-16,-5-6 10 16,-6-3-8-16,-4-6 4 15,-6-4 5-15,-5 0-5 16,-6-3 15-16,-1 6-10 15,-3 2 1-15,0 8 6 16,-2 6-18-16,0 3 5 16,0 5-5-16,0 9-14 0,-2 5 13 15,2 5 1 1,0 2 0-16,0 5 1 0,0 6 4 16,2-2-5-16,0-6 0 15,1-2 3-15,-1-8-5 16,3-10 2-16,-3-4 0 15,-2-4 12-15,2-10-11 16,0-3 3-16,0-10-4 16,5-1 4-16,-1-8-4 15,4 0 0-15,-2 6 1 16,3 4-3-16,1 4 2 16,-1 12 0-16,3 1-2 15,-1 9-2-15,2 0 2 16,3 5 2-16,2 7-2 15,0 2-3-15,-2 8 3 16,-3 0 2-16,-1 6-2 16,-5 2 3-16,2-2-2 0,-2-6 1 15,2-4 0-15,1-6-5 16,-2-6 5-16,1-6 0 16,1-6 4-16,1-10 0 15,3-1-4-15,-3-12 0 16,3-5 2-16,-1-2-2 15,-2-1 0-15,1-2 0 16,-3-1 0-16,-5 12 5 16,-3 10-7-16,-6 10 2 15,-1 12-15-15,-5 10 10 16,-2 7 5-16,2 6 3 16,0 9-3-16,1 0 3 0,5 3-3 15,6 3 0 1,1-3 1-16,0-7-7 0,-2-2-1 15,1-6-29-15,-8-4-22 16,-3-9-88-16,-8-11-139 16</inkml:trace>
  <inkml:trace contextRef="#ctx0" brushRef="#br0" timeOffset="3733.49">18419 17067 348 0,'-9'-33'137'0,"1"16"-106"15,2 12-31-15,8 16-42 16,10 10-99-16</inkml:trace>
  <inkml:trace contextRef="#ctx0" brushRef="#br0" timeOffset="4116.85">18905 17262 120 0,'-16'-13'344'16,"7"5"-299"-16,5 2 21 16,-1 2-46-16,3 14-18 15,0 3 5-15,2 4 2 16,0 5 7-16,-2 6-14 0,-1 2 0 16,1-6 2-16,-3-1 0 15,-3-6-2-15,1-9 2 16,1-4-2-16,1-4 17 15,-2-8-18-15,3-10-1 16,2-4-9-16,2-6 9 16,2-6 12-16,6-2-3 15,6 4-6-15,4 1 15 16,2 8-18-16,3 7 0 16,0 10-2-16,2 6-4 15,0 4 6-15,-1 14-2 16,-6-1-9-16,-4 12 9 15,-10 1-21-15,-2 3-14 16,-6-4-29-16,-3-1-79 16,1-2-102-16</inkml:trace>
  <inkml:trace contextRef="#ctx0" brushRef="#br0" timeOffset="4582.99">19335 17245 389 0,'2'-22'53'0,"-6"4"36"16,-10-4-15-16,-1 12-40 16,-4 2-18-16,0 8-12 15,-4 3 4-15,-1 12-7 16,-1 11 0-16,4 2-2 16,2 6-3-16,11 1 1 0,8-2 2 15,6-3-4-15,9-6 4 16,8-8 1-16,-1-12 0 15,5-12 16-15,0-10-15 16,-3-4 2-16,-2-10 8 16,-1-2-9-16,-8 2 11 15,-5 2-1-15,0 11-9 16,-4 10-3-16,-4 12-3 16,0 12-17-16,-4 12 18 15,2 12 4-15,-1 7-1 16,-2 13-1-16,1 2 2 15,-3 2-5-15,-8-1 3 16,-12-4-9-16,-13-8 9 16,-11-11 1-16,-14-8 6 15,-4-13-7-15,2-14 5 0,13-8-4 16,12-8-1-16,20-6 0 16,20-14-5-16,24-5 5 15,20-7-9-15,28-6-33 16,18 2-82-16,9 4-181 15</inkml:trace>
  <inkml:trace contextRef="#ctx0" brushRef="#br0" timeOffset="4833.84">20189 17329 110 0,'12'-18'373'15,"-7"2"-334"-15,-3 2 54 0,-6 4-53 16,1 6-9-16,1 4-15 15,0 4-9-15,-4 2-7 16,-10 10 0-16,-9 6 5 16,-13 6-4-16,-11 8 4 15,-10 8-4-15,-2 0-1 16,-4 2 0-16,8-1-4 16,5-5 2-16,10-9 0 15,11-8-13-15,13-5-33 16,7-9-36-16,9-9-130 15</inkml:trace>
  <inkml:trace contextRef="#ctx0" brushRef="#br0" timeOffset="4950.24">19823 17445 278 0,'4'4'0'0,"5"6"-53"16</inkml:trace>
  <inkml:trace contextRef="#ctx0" brushRef="#br0" timeOffset="5101.53">20204 17704 137 0,'-3'4'313'16,"1"-4"-264"-16,0-4-12 0,0 4-37 15,6-4-38 1,5 4-33-16,5 0-67 0</inkml:trace>
  <inkml:trace contextRef="#ctx0" brushRef="#br0" timeOffset="6599.85">11381 9868 140 0,'-3'1'263'0,"-2"-1"-211"16,8 3-6-16,-6-1-33 15,6 4-11-15,-3 4 4 16,5 9-2-16,-1 12 23 16,3 7-12-16,-3 10-11 15,2 8 13-15,-3 2-16 16,-1 1-1-16,-7-4 6 16,3-2-3-16,-4-9-3 0,2-8 0 15,-1-5-8-15,1-10-5 16,1-7-33-16,1-4-50 15,-3-10-71-15</inkml:trace>
  <inkml:trace contextRef="#ctx0" brushRef="#br0" timeOffset="6816.56">11120 9986 130 0,'-7'-32'283'15,"3"2"-196"-15,2 6-39 16,2 4 30-16,4-1-44 0,3 5-33 16,9-2 13-16,7 0-12 15,16-2 1-15,9 2-1 16,17 5-2-16,9 2 0 16,4 11-1-16,2 11-35 15,-5 7-36-15,-10 14-129 16</inkml:trace>
  <inkml:trace contextRef="#ctx0" brushRef="#br0" timeOffset="7166.52">11652 10271 298 0,'2'0'50'0,"10"0"-45"16,-1-4 54-16,11-5-34 15,5 2 5-15,4-6-6 16,3 0-21-16,-1-5 13 16,-6-1-2-16,-5 2-1 15,-9-4 25-15,-6 2-23 16,-9-2 5-16,-5 4-4 16,-9 2-16-16,-6 9 0 15,-4 8 7-15,-8 11-3 16,-4 10-5-16,0 10 1 15,2 6 0-15,10 5-5 16,6 1 5-16,13-1-4 16,7-6 2-16,12-4-17 0,7-6 5 15,8-11 9-15,4-4-7 16,10-9-27-16,1-8-119 16</inkml:trace>
  <inkml:trace contextRef="#ctx0" brushRef="#br0" timeOffset="7733.51">12069 10153 430 0,'-18'-4'42'0,"11"1"-1"16,-1 3-12-16,8 3-29 0,4 2 0 15,2 1 0-15,1 6 8 16,0 4-3-16,0 7 14 15,-3-2-18-15,3 5 2 16,-3-2 2-16,-2-3-1 16,3-7-4-16,-2-5 0 15,-3-3 0-15,0-4 7 16,2-4-6-16,-2-4 2 16,2-1 21-16,0-5-7 15,-2-2 2-15,0-3-16 16,0-1 0-16,2 3-1 15,0-2-2-15,3 3 0 16,-3 6-2-16,2 3-6 0,-2 2 8 16,4 6-8-1,-2 2 1-15,7 3 2 0,3 5 2 16,3 2-3 0,3 6 2-16,0 2-19 0,-2 2 4 15,-5-5 5-15,-3-4 4 16,-4-6 7-16,-4-4 6 15,-2-6 3-15,0-8 8 16,0-4-11-16,0-8-3 16,0-4 9-16,2-6-8 15,5 0 18-15,-1 1-12 16,6 5-6-16,-3 7 1 0,-1 4-2 16,2 9-1-1,-2 7-3-15,1 4-13 0,5 9 17 16,-1 7 0-16,5 4-9 15,-1 5-11-15,0 4-47 16,-7-1-86-16</inkml:trace>
  <inkml:trace contextRef="#ctx0" brushRef="#br0" timeOffset="7986.56">12495 10164 103 0,'-21'-15'385'0,"6"3"-364"16,8 6 49-16,0 7-70 15,5 7-6-15,4 8 4 16,3 9 4-16,4 6-2 16,0 10 5-16,4 7-3 15,5 2 2-15,-5 6-4 16,1 5-6-16,-8-1-16 15,-3-6-46-15,-10-3-61 16</inkml:trace>
  <inkml:trace contextRef="#ctx0" brushRef="#br0" timeOffset="8283.73">12450 10207 446 0,'-11'-35'95'0,"2"3"-45"16,4 6 8-16,5 5-24 16,7 4-23-16,9-3-10 15,10 2 8-15,12 4-9 16,11 2 0-16,7 7-3 16,2 12 3-16,-3 9 0 15,-5 8 0-15,-15 9-15 16,-12 6 9-16,-21 6-8 15,-20 1 6-15,-18 2 2 16,-22 0-4-16,-11-6 1 0,-6-6 1 16,1-8-27-16,14-8-17 15,20-10-14-15,15-8-26 16,23-8-160-16</inkml:trace>
  <inkml:trace contextRef="#ctx0" brushRef="#br0" timeOffset="9133.71">13021 10265 185 0,'4'-8'218'0,"0"-2"-93"15,3 3-82-15,-5 1 29 16,2 3-36-16,-1 3-22 15,-1 0 1-15,-2 1-15 16,3-1 0-16,-3 2-1 0,0 1-13 16,0-2 9-16,0 4-5 15,-3-1 3-15,1 0 3 16,-1-1-4-16,1 1 8 16,0-4 7-16,0 0-6 15,-1 0 10-15,3-1 2 16,0-2-6-16,3 0 18 15,-3-1-19-15,2-3-3 16,0 5-3-16,0-2-6 16,-2 2-12-16,-2 7-85 15,0-2-340-15</inkml:trace>
  <inkml:trace contextRef="#ctx0" brushRef="#br0" timeOffset="9668.48">13448 9749 176 0,'-4'-18'264'0,"-1"2"-173"16,5 2-18 0,-2 10-5-16,-3 4-59 0,-1 6 0 15,-3 9-9-15,-7 6 3 16,-3 14-1-16,-2 9 5 15,-1 14-6-15,5 6-1 16,7 3 0-16,10 0 0 16,6-4-3-16,8-10 1 15,1-11-20-15,8-12 5 16,0-11-29-16,1-12-20 16,0-7-102-16</inkml:trace>
  <inkml:trace contextRef="#ctx0" brushRef="#br0" timeOffset="10001.84">13624 9753 518 0,'-5'-18'13'0,"8"7"47"15,-3 2-31-15,2 7-29 16,0 2 10-16,1 2-10 15,-1 1 0-15,3 3-7 16,-1 1 7-16,2 4-1 16,-1 0 0-16,-1 5-9 15,-6-2 7-15,-3 3 3 16,-5-4 6-16,-4-1 13 0,-1-5-18 16,-6-3 12-16,4-7 1 15,1 2-11-15,5-6 13 16,7 1 0-16,4 0-8 15,4-1-8-15,3 1-10 16,1 2-9-16,8 1-74 16,4 2-122-16</inkml:trace>
  <inkml:trace contextRef="#ctx0" brushRef="#br0" timeOffset="10250.27">13960 9697 126 0,'-11'-16'334'0,"3"3"-276"16,0 2 28 0,2 5-44-16,-1 8-32 15,-1 13-9-15,-6 4 5 0,-3 9 14 16,-6 10-18-16,3 6 4 16,5 2-2-16,6 5 0 15,9-3-8-15,9-2 0 16,8-6-6-16,10-8 6 15,6-12 1-15,6-7 2 16,1-10-20-16,-3-6-78 16,-8-12-101-16</inkml:trace>
  <inkml:trace contextRef="#ctx0" brushRef="#br0" timeOffset="10469.09">13876 9410 253 0,'-14'-29'338'0,"10"8"-296"16,6 12-42-16,11 14-2 16,12 21 2-16,10 14 7 15,13 9 16-15,12 11-9 16,7 4-7-16,1 4 9 16,-7 2-15-16,-16-2 2 15,-18 3-3-15,-27-3-1 16,-29-1-4-16,-27-2-7 15,-18-3-38-15,-13-6-77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6-15T09:35:05.0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6958 4161 128 0,'-4'0'209'0,"-1"3"-161"16,3 0 8-1,6-3-30-15,-4 1 7 0,0-1 8 16,0 0-22-16,0 0 24 16,0 3-21-16,0-1-8 15,0-2 15-15,-2 2-25 16,2 0 6-16,-2 0-10 16,-1 1 10-16,-4 10 4 15,-3 3-14-15,-4 8 1 16,-6 8-1-16,-4 2 6 15,-3 4-6-15,-2 1 0 16,-2-1 8-16,1-1-13 16,-1-1 5-16,2-3 0 15,6-5-9-15,4-8-11 16,3-4-1-16,5-6-23 16,3-2-43-16,-2-3 7 15,2-5-66-15</inkml:trace>
  <inkml:trace contextRef="#ctx0" brushRef="#br0" timeOffset="213.9">6572 4355 106 0,'2'-19'10'0,"1"8"247"16,-1 1-178-16,-2 6-48 16,3 2 4-16,-3 2-32 15,4 2 0-15,9 6 46 16,11 7-39-16,10 0 13 0,9 7-23 15,3 2 10-15,-2 4-21 16,-3 1 5-16,-12 1-37 16,-4-1-12-16,-8 2-57 15,-3-6-85-15</inkml:trace>
  <inkml:trace contextRef="#ctx0" brushRef="#br0" timeOffset="548.33">7176 4292 114 0,'2'-7'44'0,"0"1"200"0,-2 5-187 16,-2 1-20-16,4 1-31 15,-2 4 7-15,0 2 7 16,-2 9 17-16,2 6 4 16,-2 10-37-16,2 6 16 15,-2 4-18-15,4 2 9 16,-2 0-8-16,0-1-3 16,-4-5 0-16,4-2-6 15,-5-6 6-15,1-8-1 16,-1-6-14-16,5-6-37 15,0-4-3-15,0-4-32 0,0-4-82 16</inkml:trace>
  <inkml:trace contextRef="#ctx0" brushRef="#br0" timeOffset="1247.01">8909 4192 373 0,'12'-13'56'0,"-8"2"15"15,1 4-26-15,-5 0-28 16,2 7-1-16,-2 3-7 16,-2 3-2-16,-3 8 24 0,1 5-25 15,-8 10 23-15,-5 7-29 16,-10 6 3-16,-2 4-6 15,-11 0 8-15,-1 2-5 16,-5 1 0-16,5-7-25 16,4-6 19-16,6-6-38 15,6-10-23-15,12-6-3 16,9-8-55-16,6-6 2 16</inkml:trace>
  <inkml:trace contextRef="#ctx0" brushRef="#br0" timeOffset="1431.32">8662 4436 116 0,'-4'-15'27'16,"-1"-1"153"-16,1 2-115 16,0 2-2-16,4-2-32 15,2 4 3-15,4 0-33 16,7 4 13-16,6 2 1 16,10 3-14-16,4 2 9 15,5 3-10-15,4 6-8 16,-2 4-6-16,-2 5-63 15,-5 0-25-15,-2 8-13 16</inkml:trace>
  <inkml:trace contextRef="#ctx0" brushRef="#br0" timeOffset="1846.57">9346 4361 263 0,'-7'-20'153'16,"-3"0"-80"-16,-1 2-10 16,1 0-8-16,10 2-20 15,0 4-28-15,7 6 5 16,4 1-12-16,4 5 6 16,4 2-10-16,5 7 4 15,-2 5 0-15,3 6-5 16,-5 6-1-16,-7 8 6 0,-6 6-2 15,-12 3-2 1,-8 1-5-16,-11 0 3 0,-8-5 6 16,-7-2-8-16,-4-5 13 15,3-8-5-15,4-6 1 16,9-6 6-16,12-4 11 16,8-6-15-16,5-2-2 15,4 0 9-15,10-4-3 16,7 0-7-16,12-2 0 15,10-1 5-15,5 1-8 16,6 3 3-16,-3 0-9 16,-2 3-6-16,-5 6-78 0,-4 5-13 15,-2 5-144 1</inkml:trace>
  <inkml:trace contextRef="#ctx0" brushRef="#br0" timeOffset="2550.92">11639 4241 115 0,'9'-10'270'0,"-7"0"-213"0,-2 6 5 15,-2 0 10-15,-1 2-61 16,-1 2 6-16,2 4-15 16,-2 4 1-16,-6 5 24 15,-5 8-23-15,-8 7-1 16,-6 6 1-16,-4 2 2 16,-2 2-6-16,-5 1 0 15,-1 1-20-15,-1-1 15 16,2 0-51-16,5-5-12 15,6-7-7-15,6-6-57 16,7-9-41-16</inkml:trace>
  <inkml:trace contextRef="#ctx0" brushRef="#br0" timeOffset="2767.78">11307 4398 119 0,'14'-19'152'0,"-3"1"-27"16,-3 8-81-16,-4 4 16 15,2 0-58-15,-4 6 3 16,4 6 15-16,9 4-4 16,6 8 13-16,8 4-26 15,9 6-2-15,1 6-1 16,4 1-2-16,-1 1-7 16,-2 0-36-16,-1-2-45 15,-6-2-71-15</inkml:trace>
  <inkml:trace contextRef="#ctx0" brushRef="#br0" timeOffset="3280.7">11946 4291 376 0,'7'-10'84'0,"-5"-2"-35"16,2 4-11-16,6-7 1 16,3 3-30-16,0-3 4 15,7 0 6-15,3 3-13 0,2 5 2 16,-4 4-8 0,4 3 6-16,-5 7-8 15,-2 5 2-15,-2 2 0 0,-3 2-9 16,-6-1 3-16,-5 4 6 15,-6 0 0-15,-6-2-4 16,-3 1-6-16,-5-2 8 16,-5-5 2-16,0 4-7 15,-2-7 8-15,5-1-1 16,5-4 0-16,3 2-6 16,7-4-2-16,5 0 5 15,5 2 3-15,4 3 5 16,6 2 4-16,8 2-9 15,4 3 0-15,6 0 5 16,3 1 8-16,-1 0-12 0,-1 3-1 16,-8-3 0-1,-7-2 12-15,-13 1-12 0,-8 2 5 16,-14-1 2-16,-13 0-7 16,-11-1 0-16,-11 2-12 15,-2-5-7-15,-1-3-64 16,12 2-22-16,8-6-132 15</inkml:trace>
  <inkml:trace contextRef="#ctx0" brushRef="#br0" timeOffset="4148.55">14602 4113 109 0,'12'-6'81'15,"-8"2"174"-15,-2 2-191 16,-4 4-39-16,0 2-4 15,-3-1-2-15,-2 8-15 16,-6 5 24-16,-5 8-16 16,-4 6-10-16,-6 4 9 15,-4 6-10-15,-6 2-1 16,-2 0 0-16,-2 2-6 16,-3-2-2-16,1-1-37 0,3-6-35 15,5-7-24-15,7-7-96 16</inkml:trace>
  <inkml:trace contextRef="#ctx0" brushRef="#br0" timeOffset="4346.39">14215 4234 138 0,'0'-13'323'0,"-3"5"-284"15,3 4 13-15,3 4-48 0,1 0 0 16,5 6 25-16,11 4-14 15,12 6 7-15,9 2-22 16,11 8 8-16,3 2-19 16,-3 4 0-16,-3 1-40 15,-7 2-34-15,-2 0-105 16</inkml:trace>
  <inkml:trace contextRef="#ctx0" brushRef="#br0" timeOffset="4863.89">14945 4278 434 0,'-2'-17'74'0,"2"2"-29"16,-2 10 36-16,4-1-62 0,-2 5-18 16,2 2 9-16,-2 6 4 15,-2 8-7-15,-5 7 3 16,-1 8 1-16,-4 6-10 15,-5 4-1-15,-4 1 0 16,-1-4-8-16,0-1 6 16,0-1 2-16,1-9-1 15,6-4-6-15,3-8 0 16,4-6 7-16,6-3 0 16,0-4-7-16,4-2 8 15,4-4-1-15,8 3 0 16,6-4-3-16,11 2-5 15,7-2 8-15,4 4 0 16,-4 0-10-16,-5-1 15 0,-8 2-5 16,-7-1 4-16,-9 2 3 15,-5-3 15-15,-4 0-22 16,2-3 1-16,0-2 25 16,3-5-26-16,0-1 18 15,-1 1 2-15,1 0-15 16,-1 3 14-16,-4 5-19 15,2 2 0-15,0 3-11 16,-2 7 5-16,3 3 6 16,-1 8 0-16,2 8-9 15,-2 6 8-15,3 4-28 16,-2 4-32-16,1-2-31 16,5-2-93-16</inkml:trace>
  <inkml:trace contextRef="#ctx0" brushRef="#br0" timeOffset="5563.91">16802 4109 123 0,'-10'-2'323'0,"6"-1"-257"16,0 3 35-16,-1 0-55 16,5-1-35-16,0 1 2 15,0 1-10-15,2 4-3 16,7 0 0-16,7 5 11 16,11 3-10-16,8 3-1 15,7 4 0-15,6 2-8 16,-4 4 6-16,-4-1 1 15,-4 4-15-15,-5-3-48 16,-5-2-26-16,-5-3-89 16</inkml:trace>
  <inkml:trace contextRef="#ctx0" brushRef="#br0" timeOffset="5804.22">17347 4154 144 0,'0'-31'192'15,"-2"-1"-84"-15,0 1-9 16,-3 8-26-16,3 6-38 16,0 6-19-16,0 6-11 15,0 8-5-15,-6 10 39 16,-5 9-30-16,-5 13 25 16,-8 9-34-16,-7 6 2 15,-6 4-6-15,-1 0 4 16,-4 2-1-16,-1-6-5 15,3-1-39-15,1-10 12 16,6-5-77-16,10-7-58 16</inkml:trace>
  <inkml:trace contextRef="#ctx0" brushRef="#br0" timeOffset="10446.34">7278 3060 140 0,'2'4'4'16,"4"-2"235"-16,-4-2-173 15,-2 0-7-15,2 0-16 16,-2 0-14-16,0 0 7 16,0 0-34-16,0 0 11 15,0 3-8-15,0-2 4 16,0-1 1-16,0 3-8 0,0 6 7 15,-2 3 23 1,0 7-29-16,-4 6 6 0,2 6-9 16,-5 0 12-16,3 3-14 15,0 2 2-15,-4-4 0 16,6 0-9-16,-1-2 10 16,3-5-3-16,-2-3 2 15,4-4-28-15,-2-4 27 16,0-6-26-16,2-2-21 15,0-2-5-15,-3-4-37 16,6 0-24-16,-6-4-81 16</inkml:trace>
  <inkml:trace contextRef="#ctx0" brushRef="#br0" timeOffset="10866.05">7064 3108 139 0,'-6'2'180'0,"-1"2"-136"0,3-2-7 15,2-2 26-15,4 0-15 16,-2 0-30-16,2-2 22 16,0 2-23-16,1 0-16 15,-1-1 14-15,4-2-12 16,4 1-3-16,7-2 0 16,12-2 11-16,7 0-10 15,9 2-1-15,1-1 0 16,1 1-6-16,-3 2 10 15,-6 1-4-15,-7 1 0 16,-4 1-18-16,-4 1 18 16,-5 2-34-16,-5 1-4 15,1 1 18-15,-6 2-37 16,-1 3-21-16,-5 2-13 16,-4 3-76-16</inkml:trace>
  <inkml:trace contextRef="#ctx0" brushRef="#br0" timeOffset="11214.88">6966 3573 265 0,'-2'0'7'0,"2"0"29"16,-2 2 6-16,2-4-8 16,0 2 18-16,4 0-37 15,-1-2 7-15,8 0-1 16,7 0-20-16,6 0 22 16,10-2-16-16,8 2-1 15,1 0 15-15,1 0-15 16,-1 2-3-16,-6-3-3 15,-1 2 7-15,-7 1-20 16,-7 0 10-16,-4 0-31 16,-2 1 6-16,-5 2-57 15,0 1-35-15</inkml:trace>
  <inkml:trace contextRef="#ctx0" brushRef="#br0" timeOffset="11716.65">7494 3404 170 0,'-2'-8'201'0,"0"3"-176"16,2 3-7-16,0 0 5 15,0 2-14-15,0 4-9 16,2 3 29-16,0 8-17 0,1 7 21 15,-3 4-23-15,0 6-4 16,-5 4 5-16,1 0-4 16,-3 0-7-16,1-3 0 15,-4-5 6-15,4-6-8 16,2-8 4-16,-1-9-2 16,5-1 34-16,-2-5-15 15,2-6-1-15,-2-3-18 16,2-10 10-16,0-6-3 15,4-8-5-15,5-6-2 16,3 0 7-16,1 2 3 16,3-1-7-16,-1 10 1 15,1 7 1-15,-5 6 3 16,2 4-8-16,-4 8 0 0,-5 2-6 16,3 4 6-16,4 3 0 15,-2 6 0-15,4 2-3 16,3 7-8-16,-1 5 6 15,-4 3-23-15,-1 6 13 16,-8 2-56-16,-2 0 5 16,-4 0-27-16,-2-1-58 15</inkml:trace>
  <inkml:trace contextRef="#ctx0" brushRef="#br0" timeOffset="11983.58">7778 3481 130 0,'2'-22'259'15,"-4"4"-229"-15,2 4 26 16,-3 4-10-16,3 4-44 16,0 4-2-16,0 6 0 15,3 8 1-15,-3 8 19 16,2 6-20-16,0 10 2 15,1 3 5-15,-6 6-3 16,1 3-4-16,-3 2 0 0,1-1-19 16,-5-8 10-1,3-3-36-15,-1-5-21 16,0-10-33-16,2-4-87 16</inkml:trace>
  <inkml:trace contextRef="#ctx0" brushRef="#br0" timeOffset="12314.34">7695 3523 360 0,'0'-28'42'0,"0"0"36"16,0 4-13-16,3-2-35 0,3 4 20 15,3 1-38 1,5 6-11-16,3 2 3 0,5 5 6 15,3 2-10 1,2 2 0-16,2 4 8 0,-2 4-18 16,-3 5 10-16,0 2 0 15,-3 6-9-15,-6 1-8 16,-6 6 12-16,-4 0 1 16,-10 2-8-16,-9 2 4 15,-7 0-3-15,-10 0-3 16,-6-4-2-16,0-4-30 15,3-2 17-15,5-6-22 16,14-4-38-16,8-1 29 16,12-3-34-16</inkml:trace>
  <inkml:trace contextRef="#ctx0" brushRef="#br0" timeOffset="13013.33">8072 3488 108 0,'2'-13'1'0,"0"1"267"16,-4 0-214-16,0 4 8 16,0 2-11-16,2 0-10 15,-3 4-37-15,3 0-2 16,0 4-2-16,3 1 0 16,-1 8 6-16,2 3-5 15,-2 6-1-15,2 5 3 0,0 2 4 16,0 1-7-1,0-1 0-15,1-6 5 0,1-5-8 16,0-2 3-16,-3-8 0 16,2-2 17-16,1-6-13 15,3-6 1-15,2-8-5 16,5-2 6-16,2-10-6 16,-3 0 0-16,1-4 0 15,-5 4 7-15,-4 0 3 16,1 8-5-16,-2 6-2 15,-4 4 7-15,-2 6-20 16,0 4 6-16,0 2 4 16,-2 8-12-16,2 6 20 15,0 8-8-15,0 8 0 16,2 4 4-16,0-2-7 0,4-5 3 16,3-2 0-1,1-8-4-15,-2-6 19 0,-1-9-15 16,1-6 0-1,6-8 12-15,-1-10-12 0,5-11 0 16,-3-9 0-16,2-5 2 16,-9-10 12-16,-4-2-12 15,-4-1 14-15,0 1-14 16,-6 3 30-16,0 8-30 16,-1 6-2-16,2 10 10 15,0 10-3-15,5 7-7 16,-2 9 0-16,2 4-15 0,0 9 8 15,2 7 7 1,1 12 0-16,-1 10-4 0,3 14 9 16,-1 12-5-16,-1 4 0 15,-3 7-24-15,-5-2 17 16,-2-4-33-16,2-11-1 16,1-12-14-16,0-12-34 15,2-11 5-15,-3-11-37 16</inkml:trace>
  <inkml:trace contextRef="#ctx0" brushRef="#br0" timeOffset="13179.9">8342 3457 116 0,'8'-34'188'16,"-4"6"-127"-16,1 4-1 16,2 4 12-16,0-3-57 0,3 8 2 15,7 0-17-15,2 8-3 16,10 3-2-16,4 4-31 15,10 1-37-15,4 7-24 16,2 3-89-16</inkml:trace>
  <inkml:trace contextRef="#ctx0" brushRef="#br0" timeOffset="13546.5">8803 3327 185 0,'-7'-4'124'0,"-4"-3"-91"15,-5 0 43-15,0-4-35 16,3 4 9-16,-1-2-27 15,4 5-4-15,-1 2-5 16,-3 0-7-16,3 2-5 16,-1 2-2-16,-1 4 7 0,3 3-3 15,-4 1-4-15,1 2 0 16,1 6-7-16,3 2 9 16,3 3-2-16,4 4 0 15,2-1 3-15,6 1-11 16,5 3 8-16,5-5 0 15,7 0-3-15,0-2 5 16,4-1-2-16,-2-5 0 16,-5 0 3-16,-9-3-7 15,-4-3 8-15,-12-4 5 0,-10 3 15 16,-9-3-19 0,-12-2 1-16,-11-1-6 15,-2 1 4-15,0-4-15 0,7-1 11 16,9 2-30-16,10 3-24 15,12-1-64-15,13 1-13 16</inkml:trace>
  <inkml:trace contextRef="#ctx0" brushRef="#br0" timeOffset="14713.3">17022 3150 227 0,'5'-16'144'0,"1"1"-61"15,-4-2-37 1,7 1-2-16,-2 0 3 0,0 3-35 16,3 2 15-16,2 3-27 15,1-1 7-15,5 3-2 16,4 3-4-16,1 3-1 16,1 3 0-16,3 6 9 15,0 7-12-15,-1 6 3 16,-1 8-2-16,-7 4-13 15,-5 2 7-15,-7 3 8 16,-10 3-6-16,-9-5 6 16,-12-2 0-16,-8-6 0 15,-7-7 2-15,-9-7 9 16,0-9-4-16,0-6-4 0,5-6 22 16,5-6-25-16,12-6 26 15,10-7-26-15,11-2 8 16,6-4-14-16,8-1 6 15,9-2 0-15,10 4 0 16,4 2-15-16,3 3-7 16,4 8-53-16,-2 7-37 15,-1 8-43-15</inkml:trace>
  <inkml:trace contextRef="#ctx0" brushRef="#br0" timeOffset="15413.39">17457 3220 126 0,'-5'-4'269'0,"-2"-2"-191"16,3 5-26-16,-1-1 1 15,3-1-53-15,0 3 0 16,0 6-1-16,0 3 1 15,-1 6 1-15,1 5 11 16,-2 6-11-16,4 4-1 16,0 2 0-16,2 0-8 15,5-4 8-15,-1-1 0 16,1-8-2-16,0-6-3 0,-1-5 5 16,-1-8 0-16,3-6 6 15,1-11-8-15,5-2 7 16,3-10-5-16,1-5 0 15,-1 2 11-15,-2 4-9 16,-1 0-2-16,-6 9 0 16,-1 4 6-16,-3 5-6 15,-2 6-2-15,-2 4-1 16,-2 4-8-16,0 4 11 16,-3 4 0-16,1 5 2 15,2 5-9-15,2 1 11 16,4 5-4-16,5 1 0 0,3-5 2 15,1-2-4-15,5-7 2 16,1-4 0-16,2-11 14 16,1-8-6-16,-4-9-3 15,2-9 6-15,-5-9-7 16,1-8 20-16,-5-5-13 16,-3-8-5-16,0-2 26 15,-4 0-32-15,-2 3 22 16,1 5-7-16,-1 13-8 15,-2 11 8-15,0 7-15 16,0 10 0-16,0 5-10 16,0 8-5-16,0 7 15 15,2 7 0-15,-2 12 9 16,0 11-14-16,0 9 5 0,0 6 0 16,0 3-9-16,-2 2-9 15,0-3-4-15,-1-2-14 16,1-3-38-16,2-7-2 15,0-10-95-15</inkml:trace>
  <inkml:trace contextRef="#ctx0" brushRef="#br0" timeOffset="15596.94">17766 3292 143 0,'-6'-16'143'0,"0"-1"-42"16,6 0-70-16,4 5 20 15,9-2-49-15,9 5-1 0,9 0 4 16,5 3 0-16,8 2-9 16,5 4 4-16,1 2-52 15,-4 4-18-15,1 0-57 16</inkml:trace>
  <inkml:trace contextRef="#ctx0" brushRef="#br0" timeOffset="15796.56">18223 3202 111 0,'-7'-6'214'0,"0"2"-147"16,1 2-14-16,1 0-20 16,3 0-33-16,0 4 7 15,2 6 8-15,0 9-5 16,0 4-3-16,-2 9 12 0,2 8-11 16,0 5-8-16,-2 3 0 15,0 2-15-15,-1 1 4 16,-2-3-41-16,3-7-66 15,0-5-52-15</inkml:trace>
  <inkml:trace contextRef="#ctx0" brushRef="#br0" timeOffset="16080.02">18145 3304 369 0,'-2'-30'57'0,"2"4"21"15,-3 4-32-15,10-2-13 16,2 6-10-16,2 3-18 16,7 4 3-16,2 3-8 15,2 4 0-15,7 4-8 16,3 6 10-16,-3 6-2 16,2 1 0-16,-6 8-25 15,-6 0 24-15,-7 0-25 16,-10 3-1-16,-12 0 21 15,-5 1-32-15,-9-1 26 16,-8-4-25-16,-1 0-49 16,-45 14 0-16,75-32-48 15</inkml:trace>
  <inkml:trace contextRef="#ctx0" brushRef="#br0" timeOffset="16979.87">18579 3003 168 0,'-4'-9'81'0,"-1"0"63"0,-1 1-104 16,2 4 2-1,-2 1-4-15,6-1-17 0,-2 1-17 16,2 3 3-16,0 3-7 16,0 2 0-16,0 6 32 15,-2 5-29-15,0 7 17 16,0 12-12-16,-3 3-1 16,-1 8 0-16,-1 6-7 15,2 4 0-15,1 0-8 16,0 0 5-16,1-2-3 15,1-3-6-15,0-9-29 16,0-10 39-16,0-10-15 16,0-8 17-16,-1-10 2 15,1-6 0-15,-3-4-2 0,3-4 0 16,-2-5-3-16,-1-2-4 16,5-3 7-1,5 0 0-15,4-2-1 0,2 0 12 16,2 2-6-16,5-1 12 15,-1 4-14-15,2-3 23 16,-1 1-16-16,1-2-4 16,0-4 26-16,-4 1-29 15,-4-2 22-15,-2 2-7 16,-5 5-13-16,-4 4 19 16,0 7-24-16,0 4 0 15,-2 2-4-15,2 4 0 16,-2 4 4-16,-2 2 0 0,-1 5 7 15,1 4-12 1,-1 8 5-16,0 2 0 0,1 4-7 16,2 2 6-1,2 6 0-15,4-3 1 0,3-5-10 16,2-6 2-16,2-9 8 16,3-10 0-16,3-12 4 15,6-12 3-15,2-8-7 16,4-15 0-16,-4-4 7 15,0-10-8-15,-2-5 3 16,-5-4-2-16,-5 0 30 16,-2 4-28-16,-4 3 12 15,0 10-5-15,-3 11-3 16,0 9 7-16,-2 11-13 0,1 10 0 16,-3 4-9-16,0 8-4 15,-3 8 13-15,3 10 0 16,-2 11 7-16,0 10-12 15,0 12 5-15,-2 3 0 16,-1 4-7-16,3 0-10 16,-1-4-6-16,3-6-10 15,3-6-66-15,-1-12 5 16,1-7-115-16</inkml:trace>
  <inkml:trace contextRef="#ctx0" brushRef="#br0" timeOffset="17153.02">18913 3198 125 0,'-8'-16'313'0,"-1"0"-300"15,4 0 28-15,5 4-33 16,18 0-5-16,7 2-6 16,12 8 7-16,17 2-4 15,15 7 0-15,12 4-31 16,0 5-22-16,4 0-85 15</inkml:trace>
  <inkml:trace contextRef="#ctx0" brushRef="#br0" timeOffset="18662.28">15707 2182 110 0,'5'-5'161'15,"-3"4"-83"-15,0-2-58 16,2 1 19-16,2-2-26 15,-2 3 12-15,-2 1-3 0,2 1-19 16,-1 3 35-16,-1 2-21 16,4 5-1-16,-2 4 18 15,2 8-33-15,-2 3 23 16,-2 11-9-16,0 7-11 16,-2 7 16-16,-2 5-19 15,0 5 2-15,0-2 4 16,0 5 2-16,0-1-9 15,-2 1 0-15,0 2 7 16,-2 2-9-16,-3 0 2 16,0 6 0-16,-2 3-4 15,0 3 9-15,2 6-5 0,0 4 0 16,4 2 5 0,5 2-9-16,0 3 4 15,2-6 0-15,1-5-5 0,1-3 11 16,1-8-6-16,-5-2 0 15,-3-6 8-15,-3 0 3 16,-3-7-11-16,-2-2 0 16,-1-2 5-16,2 1 6 15,1-3-11-15,-1-2 0 16,4-4 8-16,0-4-4 16,-1-8-4-16,2-6 0 15,0-3 0-15,1-8 8 16,2-1-8-16,2-2 0 15,-2-2 6-15,0-2-9 16,2-1 3-16,-3-2 0 0,3-1 1 16,3 2 10-16,-3-2-11 15,0 5 0-15,2 1 8 16,2 5-8 0,-2 1 0-16,5 3 0 0,-2-2-3 15,2 2 11-15,-3-4-8 16,0-5 0-16,-2 5 7 15,3-1-11-15,-3 2 4 16,3 3 0-16,-1 0-5 16,1 4 11-16,1-2-6 15,-2-2 0-15,-1 0 5 16,-1-2-11-16,0-3 6 0,1-4 0 16,1 0-4-16,-1-2 9 15,-3-1-5-15,2 0 0 16,-2-1 6-16,-2 0-11 15,2-2 5-15,2-2 0 16,-4 0-5-16,4-2 11 16,-2-2-6-16,0 0 0 15,2-2 3-15,-2 2-5 16,0 2 2-16,0 1 0 16,0 0-6-16,0 1 12 15,0 0-6-15,0 0 0 0,0 0 4 16,0 0-9-1,0 4 5-15,0 2 0 0,-2 6-5 16,0 1 11-16,-1 2-6 16,1 2 0-16,-3-6 2 15,5-3-8-15,-2-4 6 16,2-1 0-16,0-6-4 16,0 0-3-16,0-2 1 15,2 1-18-15,-2 1-32 16,3-2-14-16,-3 0-113 15</inkml:trace>
  <inkml:trace contextRef="#ctx0" brushRef="#br0" timeOffset="23953.05">11307 8038 108 0,'-7'27'140'0,"1"1"-78"16,-2 4-20-16,12-4 20 16,-2-5-36-16,-2 2-1 15,4-2 7-15,-2-5-30 16,0-4 7-16,3-4 0 16,-1-4-5-16,2-3 18 15,4-3-2-15,5-3 1 16,8-7 6-16,8-7-20 15,4-6 8-15,5-8 3 16,-1-5-13-16,-4-1 17 16,-4-6-13-16,-4-1 5 15,-5 4 11-15,-4 10-25 0,-5 5 11 16,-5 11-11 0,-4 10-6-16,-2 4 5 0,-2 4-23 15,0 10 24-15,-2 13 17 16,2 13-16-16,-2 14 7 15,-6 14-8-15,0 10 4 16,-5 7-8-16,-6 1 4 16,-3-6 0-16,-11-4-1 15,-5-7-2-15,-14-14 1 16,-5-9 2-16,-10-8-2 16,0-9-2-16,0-11 4 15,5-8 0-15,10-10 1 16,15-7 2-16,10-5-5 0,16-7 2 15,13-9-17-15,16-7 14 16,14-6-29-16,14 1-32 16,16-3-38-16,12 7-92 15</inkml:trace>
  <inkml:trace contextRef="#ctx0" brushRef="#br0" timeOffset="24200.12">12022 8412 407 0,'-5'-6'110'0,"3"0"-71"16,2 5 20-16,5-4-42 16,-1 3-8-16,3-4 1 15,4 3-5-15,7 0-5 16,4-3 0-16,9 1 1 15,3 5-7-15,0 0-10 16,-3 7-40-16,-5 3-29 16,-6 5-98-16</inkml:trace>
  <inkml:trace contextRef="#ctx0" brushRef="#br0" timeOffset="24379.93">11924 8641 281 0,'-11'3'190'0,"5"2"-140"16,12-4 8-16,14-5-34 16,11 2-7-16,7-1-12 15,4 0-1-15,3 2-8 16,-3 1 2-16,-2 0-39 16,-4 0-62-16,-7 1-163 15</inkml:trace>
  <inkml:trace contextRef="#ctx0" brushRef="#br0" timeOffset="27479.03">13931 7800 197 0,'-2'0'79'0,"2"-3"-34"0,0 3 5 15,-2-3 8-15,2 2-11 16,0-2-11-16,0 1 17 15,0 0-19-15,0 2-3 16,0 0-5-16,0 0-19 16,0 2 7-16,0 0-14 15,0 1-5-15,0 7 5 16,-2 7 2-16,2 17 6 16,-2 11 0-16,2 10-6 15,-3 10 5-15,-1 1-7 16,0 0 2-16,-4 1-4 15,0-3 2-15,-3-8 0 16,-1-8 0-16,4-6-10 16,-1-10 3-16,2-8-15 15,0-4-18-15,3-8-9 0,-1-4-51 16,5-2-49 0</inkml:trace>
  <inkml:trace contextRef="#ctx0" brushRef="#br0" timeOffset="28079.68">13999 7877 140 0,'-3'-13'207'16,"3"3"-99"-16,-2 3-48 15,-3 1-14-15,7-3-16 16,1 4-2-16,-1 0-21 16,5-1 8-16,-2 1-8 15,1 2-6-15,3 3 2 16,0 0-2-16,6 3-1 15,1 2 0-15,4 7 2 16,2 3-6-16,1 0 4 16,-6 1-15-16,-3 4 10 0,-5-4-14 15,-7 2 15-15,-6-2 0 16,-7 3 5-16,-7-1-1 16,-7-2 0-16,-4-5 1 15,4 2-5-15,6-8 6 16,3 1-2-16,7-3 0 15,7-2 1-15,2 1-3 16,0-2 2-16,2 3 0 16,2 1 2-16,5 2 0 15,3 2 4-15,3 4-3 16,7 2 4-16,-1 0-8 16,-4 0 1-16,-1-1 0 15,-9 4-3-15,-10-1 6 16,-13 4-2-16,-13-2-1 0,-11 4-12 15,-8-2 6-15,-4-3-12 16,1-5-28-16,9-2-5 16,13-9-58-16,13-2-97 15</inkml:trace>
  <inkml:trace contextRef="#ctx0" brushRef="#br0" timeOffset="28363.15">14564 7830 193 0,'27'-22'78'0,"-12"4"117"15,-7 0-102-15,-11 7-21 0,-2 4-21 16,-1 3-32-16,2 3-16 16,1 5 2-16,-5 7 1 15,-6 9-4-15,-6 6 3 16,-4 14 0-16,-3 7-3 15,0 3-2-15,7 0 0 16,5-2-6-16,5-2 5 16,3-6-5-16,7-8-6 15,5-2-26-15,9-5 0 16,3-5-49-16,12-9-78 16</inkml:trace>
  <inkml:trace contextRef="#ctx0" brushRef="#br0" timeOffset="28763.09">14756 7981 126 0,'-11'-9'331'15,"1"0"-257"1,4 0 13-16,4 5-31 0,2 1-41 16,0 0 3-16,2 2-10 15,2 1-2-15,2 0-7 16,4 0 1-16,1 0-5 15,3 6 0-15,3 2 0 16,-1 7 5-16,-3 6 0 16,-1 5-6-16,-8 6 2 15,-4-1-2-15,-4 2-15 16,-10-1 11-16,-1-4-33 16,-5-4-15-16,1-4-5 15,4-6-54-15,7-8-3 16</inkml:trace>
  <inkml:trace contextRef="#ctx0" brushRef="#br0" timeOffset="28996.32">15028 7986 217 0,'18'-19'160'16,"-14"-1"-90"-16,-4 5 4 16,-7 1-24-16,-6 9-40 15,-5 2 12-15,-6 10-14 16,-5 4 1-16,-2 8 4 15,2 6-7-15,6 4-6 16,5 5 0-16,7 2 3 16,11 2-10-16,9-2 5 15,9-5-10-15,9 2 6 0,6-9-40 16,9-4-19-16,3-10-58 16,4-4-117-16</inkml:trace>
  <inkml:trace contextRef="#ctx0" brushRef="#br0" timeOffset="29382.66">15308 8136 105 0,'3'-5'33'0,"-3"0"157"15,-5 1-75-15,3-3-58 16,-2 1 7-16,2 0-29 16,-3 0 16-16,2 2-21 15,-1 4-10-15,4-2 9 16,0 2-28-16,0 2 8 15,0 0-9-15,0 0 2 16,0 6-3-16,0 11 1 16,-4 4 0-16,1 11-2 0,3 7 2 15,-4 0-1-15,2 2-8 16,0-6-25-16,2-8-2 16,-4-5-58-16,4-7-49 15,0-6-85-15</inkml:trace>
  <inkml:trace contextRef="#ctx0" brushRef="#br0" timeOffset="29929.43">15327 7704 396 0,'-10'-12'84'0,"-1"4"-19"15,5 4 3-15,6-2-42 16,0 4-25-16,2 6 7 15,7 2-2-15,7 11 8 16,7 8 18-16,6 12-21 16,12 12 9-16,3 8-7 15,4 4-10-15,-2-1 1 16,-3 1-4-16,-12-7 0 16,-7-2-6-16,-12-6 5 15,-12 0 0-15,-14-1-6 16,-11-4-23-16,-8-2-1 0,-5-7-52 15,-4-6-56-15,6-7-113 16</inkml:trace>
  <inkml:trace contextRef="#ctx0" brushRef="#br0" timeOffset="32012.4">16463 7820 122 0,'15'-6'239'15,"1"-4"-160"-15,-3 0-20 16,-4 0 1-16,-3 0-17 16,0 6-7-16,-2 2-27 15,-4 4 4-15,0 0-13 16,0 4 6-16,0 4 10 0,0 8-8 15,2 8-5-15,-2 9 6 16,2 5-4-16,-2 3-4 16,0 4-1-16,-2-1-8 15,-2-4 7-15,-4-1-36 16,2-2-25-16,-5-3-32 16,-7-4-61-16,3-5-88 15</inkml:trace>
  <inkml:trace contextRef="#ctx0" brushRef="#br0" timeOffset="32229.1">16335 8026 402 0,'-2'-7'73'15,"4"-4"-43"-15,0 6 17 16,10-5-28-16,5-1-10 15,8 4 11-15,8 0-19 16,8 2 6-16,3 0-7 16,6 5-14-16,0 0-2 15,-2 5-51-15,-2 0-42 16,1 3-85-16</inkml:trace>
  <inkml:trace contextRef="#ctx0" brushRef="#br0" timeOffset="33545.78">17282 7754 275 0,'-2'-7'82'0,"-2"3"-39"16,4-3 20-16,0 3-9 16,-2 0-3-16,0 2-22 15,2 2-1-15,0 2-24 16,0 2 0-16,0 4 22 0,0 9-3 15,0 8-5-15,0 9 7 16,0 10-25-16,-2 3 11 16,-1 3-11-16,-1 4 4 15,-6 0-5-15,4-1 1 16,-3-2 0-16,3-1-3 16,-2-7-13-16,6-9 0 15,-2-8-16-15,4-10-25 16,-2-4-19-16,4-2-25 15,-2-7-40-15</inkml:trace>
  <inkml:trace contextRef="#ctx0" brushRef="#br0" timeOffset="34195.61">17253 7724 382 0,'0'-13'49'16,"0"2"12"-16,0-1-3 15,0 0-1-15,3 2-21 16,-1 4-14-16,3 2-1 15,-3 2-19-15,5 0 3 16,1 0-5-16,6 2 4 16,1 2-3-16,8 2-1 15,-2 1 0-15,4 6-3 0,-2-1 3 16,-3 2-1-16,-7 1 1 16,-4 2-5-16,-7-3-1 15,-4 4 5-15,-5-2 1 16,-6 0-4-16,-5-2 6 15,3 1-3-15,-1-6 1 16,1 1-2-16,5-2-4 16,6-2 2-16,2 0 4 15,4 2-5-15,2 3 8 16,8 0-3-16,3 3 0 16,8 1 2-16,-1 0-1 15,2 1-1-15,-4 0 0 16,-4-1-1-16,-7-1 3 0,-5-2-5 15,-8 1 0 1,-10 3-44-16,-10 1-23 0,-14 1-75 16,-9-3-108-16</inkml:trace>
  <inkml:trace contextRef="#ctx0" brushRef="#br0" timeOffset="34900.97">14174 8374 113 0,'-4'-2'161'16,"-3"-1"7"-16,3 6-115 15,-2-1 7-15,3-4-14 16,0 4-16-16,3-2-19 16,0 0 4-16,0 2-10 15,3-2-1-15,-3 2-1 16,-3 8-2-16,1 6 0 16,-2 8-1-16,-3 8-4 15,1 8-9-15,-2 3-52 16,6 1-80-16,2 1-174 15</inkml:trace>
  <inkml:trace contextRef="#ctx0" brushRef="#br0" timeOffset="35828.99">17496 8324 180 0,'-20'-11'308'16,"3"-2"-253"-16,1-2 12 15,3 4-23-15,6-3-25 16,3 5-11-16,4 7 7 16,2 0-15-16,-2 2-3 15,2 2 3-15,-2 0-14 16,5 3 14-16,1 2 0 16,5 8-2-16,3 3-3 15,-1 5-1-15,1 5 3 16,-6 1 1-16,-3 1-15 0,-5-4 14 15,-7 2-2-15,-9-4 5 16,-6-2 2-16,-4-4 1 16,-8 1-1-16,3-6 7 15,2-5-6-15,9-2 6 16,7-2-6-16,8-4 0 16,3 0 11-16,7 0-12 15,-1-2 2-15,9-2-4 16,9 0 0-16,12 0-3 15,8-2 2-15,5 1-21 16,4 0-8-16,-4 4-59 16,0-4-31-16,-5 1-115 0</inkml:trace>
  <inkml:trace contextRef="#ctx0" brushRef="#br0" timeOffset="36112.3">18132 7722 249 0,'4'-22'221'16,"-4"2"-200"-16,-4 6 33 16,-3 4-1-16,2 0-42 15,1 6-1-15,-1 4-8 16,-5 8 10-16,-6 8-2 15,-7 8-10-15,-3 10 15 0,-5 8-13 16,4 3-2 0,2 8 0-16,5 1 0 0,5 0-2 15,8 0-10-15,2-4-29 16,5-2-19-16,8-11-17 16,4-9-56-16</inkml:trace>
  <inkml:trace contextRef="#ctx0" brushRef="#br0" timeOffset="36400.18">18085 7853 402 0,'-7'-15'126'15,"1"5"-59"-15,3-15-9 16,6 21-40-16,1 4 4 15,2-2-21-15,1 2 1 16,9 2-2-16,1 3-2 16,4 5 2-16,-3 8-5 15,-5 8-3-15,-7 7 1 16,-10 4-3-16,-9 6-8 16,-10 1-8-16,-10-4-21 15,-5-7 9-15,-2-2-12 16,4-9-32-16,5-8-38 0</inkml:trace>
  <inkml:trace contextRef="#ctx0" brushRef="#br0" timeOffset="36628.61">18323 7870 193 0,'13'-17'137'15,"-8"2"22"-15,-5 5-126 16,-3 6 18-16,-3 2-51 15,-3 4 1-15,-4 6 9 16,-5 7-9-16,-5 6 9 16,-1 8-10-16,2 2 4 0,2 6-4 15,5 1 0-15,7-3-6 16,8 1-6-16,8-9-39 16,7-3-5-16,7-6-64 15</inkml:trace>
  <inkml:trace contextRef="#ctx0" brushRef="#br0" timeOffset="36977.94">18479 8011 165 0,'0'-8'106'0,"0"-1"135"16,0 6-167-16,0 3-32 15,2 0-37-15,0 0-1 0,1 2-4 16,1-1 0-1,8 4-4-15,-2 1 1 16,6 2 2-16,0 5-1 16,-2 6-5-16,-10 5 2 0,-14 2-9 15,-7 5 10-15,-14 2 3 16,-9-1-3-16,-5-5 4 16,5-6 0-16,5-7 3 15,10-5 8-15,11-8-8 16,10 2 10-16,6-6-1 15,7-3-8-15,9 2-1 16,9-4-3-16,6 2 0 16,10 2-7-16,1 0 2 15,-2 4-24-15,-1 0-34 16,-2 0-43-16,-5 0-89 0</inkml:trace>
  <inkml:trace contextRef="#ctx0" brushRef="#br0" timeOffset="37278.96">18782 7652 307 0,'-18'-24'221'0,"-1"7"-193"16,5 6 36-16,3 4-17 15,7 4-47-15,6 5 0 16,6 6 11-16,8 10-5 0,10 10 14 15,13 10-13-15,3 12-5 16,10 9 12-16,-4 2-11 16,-3 3-3-16,-3 0 0 15,-11-1-4-15,-8-3 3 16,-12 0-8-16,-18-1-18 16,-16-5-4-16,-16-4-37 15,-17-4-20-15,-11-8-49 16</inkml:trace>
  <inkml:trace contextRef="#ctx0" brushRef="#br0" timeOffset="38111.98">19809 7726 286 0,'7'-6'174'15,"-2"-1"-133"-15,-3 1-1 16,0 2 12-16,-2-3-19 16,0 5-30-16,0 2 9 15,0 0-12-15,0 5 0 16,0 2 0-16,0 9 1 15,2 9 6-15,-4 10-3 16,4 11 4-16,-2 8-11 16,0 2 3-16,0 0-14 0,-2 1-1 15,2-7-50 1,-6-4-14-16,-4-10-15 0,-1-8-26 16</inkml:trace>
  <inkml:trace contextRef="#ctx0" brushRef="#br0" timeOffset="38298.75">19622 7965 143 0,'0'-15'264'15,"2"6"-227"-15,0 3-4 16,8-1-8-16,5 0-23 16,12 0 19-16,13 0-5 15,13 0-16-15,10 4 0 0,3 0-20 16,1 2-43-16,-7 1-49 15,-4 0-65-15</inkml:trace>
  <inkml:trace contextRef="#ctx0" brushRef="#br0" timeOffset="38496.61">20257 7822 108 0,'9'-8'52'0,"-5"2"216"16,-2 2-203-16,-2 4-42 15,3 0 23-15,-6 2-42 16,3 0 1-16,0 0-2 15,0 8 1-15,3 8 27 16,-1 7-20-16,3 9-10 0,-3 7 1 16,3 3-2-1,-1 3-10-15,-4-1-13 0,0-2-46 16,-2-6-15-16,-5-6-45 16</inkml:trace>
  <inkml:trace contextRef="#ctx0" brushRef="#br0" timeOffset="38928.65">20251 7764 487 0,'2'-21'53'16,"-2"2"15"-16,-2 5 12 15,8 3-71-15,1-2 1 16,4 3-4-16,5 2 2 0,1 3-11 15,8 2 3-15,6 4 0 16,2 4-10-16,-2 5 1 16,1 4-2-16,-8 2-1 15,-3 2-20-15,-11 5 21 16,-5 0-11-16,-10 1-9 16,-3-2 26-16,-8 0 3 15,-11-4 2-15,1-4 5 16,-5-2-2-16,4-1-2 15,7-4-1-15,7 0-1 16,5-1-3-16,8-1 8 16,10 5 3-16,5 0 9 15,7 2-15-15,7 3 12 16,0-1-13-16,0-2 3 0,-9 2-10 16,-4-2 12-16,-12 2-5 15,-6 2 0-15,-16 2 2 16,-11-1-6-16,-13 4-6 15,-4-2-47-15,3-2-25 16,9-1-90-16</inkml:trace>
  <inkml:trace contextRef="#ctx0" brushRef="#br0" timeOffset="39382.44">20590 8143 491 0,'0'-11'54'0,"4"4"-8"15,2 0-28-15,5-4-16 16,3 3 9-16,3 4-8 16,8 2 0-16,0 4-3 15,2 2 4-15,-3 4-10 16,-4 4 6-16,-6 0-5 15,-8 6 0-15,-4 1-3 16,-8-1 7-16,-8 5 0 0,-8-3-6 16,-2 2 4-1,-5-4 3-15,4-4 0 0,2-1-7 16,13-8 7-16,1 0 0 16,9-4 0-16,0-1 5 15,2 0-7-15,-2 3 2 16,2-1 0-16,3 4 10 15,1 1-8-15,8 8 3 16,1 1-5-16,8 4 6 16,-1-2-9-16,-2 1 3 15,-4 0-7-15,-10-2 2 16,-10-3-7-16,-12 5-1 16,-18-7-7-16,-10 0-34 15,-12-4-28-15,-2-4-49 16</inkml:trace>
  <inkml:trace contextRef="#ctx0" brushRef="#br0" timeOffset="39812.48">21298 7397 347 0,'9'-8'139'0,"-7"5"-116"16,-2 3 7-16,-2 0-30 16,0 0-5-16,-5 5 5 15,-5 3 23-15,-1 6-5 16,-7 6-2-16,-3 6-12 16,0 8 12-16,0 5-16 15,3 4 0-15,2 8-4 0,5 1 1 16,6 2-7-1,5 0-16-15,6-4-20 16,7-8 5-16,7-7-35 0,3-13-40 16</inkml:trace>
  <inkml:trace contextRef="#ctx0" brushRef="#br0" timeOffset="40101.11">21307 7600 119 0,'-9'-10'385'0,"-3"2"-367"15,6 4 40-15,-1 0-30 0,12 2-26 16,-3 2 10-16,9 2-8 16,5 2-3-16,6 4-1 15,0 2 0-15,3 4-4 16,-5 6-1-16,-11 4 3 15,-7 10-2-15,-13 2-10 16,-7 6-16-16,-11-4 8 16,-5-4-18-16,-3-5 7 15,-1-8-17-15,5-9-26 16,8-4-10-16</inkml:trace>
  <inkml:trace contextRef="#ctx0" brushRef="#br0" timeOffset="40312.51">21583 7624 109 0,'6'-11'344'0,"-8"4"-320"15,-4 3-12-15,-6 4 7 16,-3 2-15-16,-3 5 4 16,-2 6 23-16,2 3-27 15,-2 5 8-15,5 4-6 16,1 2-3-16,7 3-6 15,9-1-7-15,8-1-28 16,7 0-13-16,10-6-84 16</inkml:trace>
  <inkml:trace contextRef="#ctx0" brushRef="#br0" timeOffset="40728.87">21779 7804 113 0,'4'-4'295'0,"-4"3"-216"15,0 2-32-15,2 2 10 16,-2-3-47-16,2 1 0 16,-2 1-10-16,3 0 3 15,0 0-6-15,3 4 3 16,3 0 0-16,7 4-4 16,-1 5-2-16,-1 1-1 15,-3-1-5-15,-5 4-7 16,-6-6 19-16,-2 4-5 15,-9-6 5-15,-3 1 7 0,-3-1-2 16,-3-4-5-16,-1 0 0 16,8-3 5-16,2 2-6 15,2-3 1-15,7 2 0 16,2-1 4-16,-2 0 2 16,4 3-2-16,4 2 5 15,6 0-7-15,1 6 5 16,7 3-7-16,3-1 0 15,1 6-3-15,-4 0-1 16,-4-2 2-16,-10-1 2 16,-6-4-5-16,-8 0 0 15,-15-4-13-15,-10-6-34 16,-12-1 0-16,-4-10-79 16</inkml:trace>
  <inkml:trace contextRef="#ctx0" brushRef="#br0" timeOffset="41028.82">21920 7524 245 0,'-17'-27'316'0,"0"5"-277"16,3 6 36-16,10 6-40 15,2 4-21-15,4 6-14 16,12 4 0-16,10 8 11 0,19 10-6 15,15 13 1 1,17 10 2-16,10 13-4 0,-6 11 1 16,-7 3-5-16,-17 4 0 15,-16 1-6-15,-26-4 1 16,-20 0 5-16,-22-3-9 16,-22 0-25-16,-18-6 11 15,-4-3-34-15,-6-11-18 16,13-12-31-16,22-10-108 15</inkml:trace>
  <inkml:trace contextRef="#ctx0" brushRef="#br0" timeOffset="41945.39">22719 7433 368 0,'9'-22'51'0,"-2"6"4"16,-1 3 10-16,1 5-30 0,-4 1-35 15,-1 7 2 1,-2 2 9-16,-2 8-2 0,2 8 23 16,-3 9-30-16,3 10 12 15,-2 8-14-15,-1 1 7 16,3 4-16-16,-4 0 9 15,0 1-27-15,-3-1-9 16,-2-4-46-16,0-9-36 16,0-9-62-16</inkml:trace>
  <inkml:trace contextRef="#ctx0" brushRef="#br0" timeOffset="42128.89">22661 7628 203 0,'-2'-9'242'16,"7"0"-225"-16,5 3-17 16,19-1 4-16,21 3-7 15,14 1 3-15,16 3-4 16,11 3-4-16,3 4-113 16,-7-3-101-16</inkml:trace>
  <inkml:trace contextRef="#ctx0" brushRef="#br0" timeOffset="42329.24">23568 7492 414 0,'4'-13'57'15,"-2"3"8"-15,-6 4 7 0,6 0-44 16,-2 4-24-16,0 4-3 16,0 8 2-16,0 8 2 15,-4 10 8-15,2 12-13 16,-5 11 0-16,-4 5-4 15,0 2-5-15,-2 0-15 16,-1-4-25-16,1-7-45 16,4-10-11-16,0-13-84 15</inkml:trace>
  <inkml:trace contextRef="#ctx0" brushRef="#br0" timeOffset="42745.07">23512 7507 115 0,'-2'-32'362'0,"-5"6"-340"0,3 5 61 16,2 6-46-16,4 3-31 15,2 4 6-15,8 4-6 16,3 1-6-16,8 3 0 16,4 0 5-16,2 5-7 15,2 3 2-15,-2 4-2 16,-8 2-2-16,-2 4-12 15,-13 2 6-15,-4 0 9 16,-10 0-14-16,-6 1 13 16,-4-3-1-16,-6-4 3 0,-5-3 4 15,0-3 0-15,0 0-4 16,2-1 0-16,7-1-7 16,9 0 2-16,4-1 5 15,9 6 0-15,7 1 5 16,11 0 0-16,5 3-5 15,4 4 0-15,0-1 5 16,-4-1-10-16,-12 6 5 16,-7 0 0-16,-14 4-3 15,-11 0-7-15,-10 5-19 16,-8-1-19-16,-5 2-53 16,2-8-78-16</inkml:trace>
  <inkml:trace contextRef="#ctx0" brushRef="#br0" timeOffset="43228.77">23777 7900 164 0,'5'-12'286'16,"-7"1"-246"-16,-3 1-8 16,-1 3-12-16,1 5-14 15,-2 8 3-15,1 8-9 16,-3 7 12-16,0 7-12 15,0 2 6-15,-4 4-10 16,2 0 4-16,-3-4-8 16,-1-3 8-16,1-2-25 15,3-6 16-15,-1-4 0 0,8-7 3 16,0-4 6-16,2-2 0 16,6-6 0-16,6-2 2 15,3 0 4-15,2-2-6 16,5 2 0-16,3-1 3 15,-6 2-1-15,-1 1-1 16,-3 0 0-16,-6 2 17 16,-2 2-14-16,-1-2 12 15,-4 2-1-15,2-2-11 16,0-4 18-16,5-1-13 16,-3 2 1-16,3-5 16 15,0 2-25-15,-3 2 14 16,-2 2-13-16,-2 2 4 0,0 4-12 15,0 2-6-15,-2 4 12 16,-2 6-4-16,-3 6 3 16,-2 6-1-16,-2 6-25 15,0 0-49-15,0 1-20 16,4-8-113-16</inkml:trace>
  <inkml:trace contextRef="#ctx0" brushRef="#br0" timeOffset="43495.12">24283 7499 423 0,'5'-25'104'16,"-3"6"-86"-16,-4 7 52 15,0 5-70-15,-3 7 9 16,-4 11-2-16,-6 8-6 15,-10 7 4-15,-8 11 19 16,-3 9-19-16,0 7-4 16,2 3-1-16,13 3 3 15,7-5-11-15,12-1-3 16,8-4-27-16,10-10-13 16,4-9-33-16,2-12-63 15</inkml:trace>
  <inkml:trace contextRef="#ctx0" brushRef="#br0" timeOffset="43761.97">24365 7632 136 0,'-4'-16'322'16,"0"4"-287"-16,0 4 23 15,-1 4-32-15,3 2-26 16,2 4 1-16,2 2-1 15,5 7 18-15,-1 8-14 16,5 7 1-16,1 4-5 0,-1 6 2 16,-9 0-9-1,-7 3 3-15,-8-5-17 16,-9-3-2-16,-9-3-18 0,-5-6 9 16,3-8-20-16,4-5-57 15,8-12-61-15</inkml:trace>
  <inkml:trace contextRef="#ctx0" brushRef="#br0" timeOffset="43961.8">24575 7606 414 0,'2'-18'41'0,"-6"5"22"16,-5 4-35-16,-5 4-24 15,-1 5 8-15,-3 8-3 16,-7 5 2-16,2 7-1 15,-2 4-5-15,5 6-5 16,4 2 0-16,7 0-13 0,9 2 1 16,6-2-40-16,13-4-34 15,5-6-83-15</inkml:trace>
  <inkml:trace contextRef="#ctx0" brushRef="#br0" timeOffset="44395.45">24780 7753 148 0,'5'-13'303'16,"-7"5"-267"-16,-1 4 20 16,1 4-51-16,-5 4-1 15,-2 8 14-15,-2 1-17 0,-2 10 10 16,-3 1-9-16,-2 2 3 16,3 2-5-16,-1-1 0 15,1 1 0-15,3-6-3 16,3-4-8-16,3-4 7 15,4-6-1-15,0-2 5 16,4-6 2-16,2 0 0 16,9-2-2-16,5-1 1 15,7-1 3-15,2 3-4 16,-1-3 0-16,-1 2 5 16,-7 0-3-16,-5 0-1 15,-7-2 0-15,-1 4 20 0,-2 0-10 16,-3-4 3-16,0 1-2 15,0 2-5-15,0-4 14 16,0 4-21-16,0 1-2 16,-3 0 0-16,3 1-21 15,-3 4 22-15,-1 7-1 16,-5 2 4-16,1 8-10 16,-2 2 4-16,6 0-29 15,2 0-10-15,2-2-77 16,4-2-91-16</inkml:trace>
  <inkml:trace contextRef="#ctx0" brushRef="#br0" timeOffset="44666.64">24845 7365 565 0,'-25'-27'16'15,"9"10"50"-15,8 7-40 16,8 4-26-16,13 18 19 16,19 12-12-16,7 13 14 15,17 13-6-15,11 14-13 16,2 10 5-16,-2 6-7 16,-12 4-3-16,-13 2-1 15,-23-3-18-15,-22-6-2 16,-21-4-18-16,-20-11-46 15,-17-5-21-15,-5-9-154 16</inkml:trace>
  <inkml:trace contextRef="#ctx0" brushRef="#br0" timeOffset="45378.54">25814 7341 125 0,'2'-24'179'15,"-2"4"0"-15,-2 6-134 16,-3 8 16-16,3 3-47 15,4 3 0-15,-2 7-14 16,0 13 34-16,3 11-23 16,-3 16 17-16,0 9-28 15,0 8 1-15,0 3-4 16,0-1 2-16,0-2-8 16,0-6-29-16,-5-4-68 15,1-9-39-15</inkml:trace>
  <inkml:trace contextRef="#ctx0" brushRef="#br0" timeOffset="45596.07">25620 7619 184 0,'-14'-19'131'16,"8"2"12"-16,1 3-92 15,3 5 7-15,11-4-38 16,16 4 4-16,6 0-14 15,20 4 11-15,14 0-20 16,10 5-1-16,-1 5-15 16,-3 0-75-16,-4 5-46 0,-9 3-163 15</inkml:trace>
  <inkml:trace contextRef="#ctx0" brushRef="#br0" timeOffset="45962.36">26630 7211 107 0,'0'-4'329'0,"-2"4"-278"15,-1 2-10-15,0 0 0 16,-1 4-40-16,-5 6 40 16,-9 8-17-16,-11 12-13 15,-6 8 8-15,-5 8-17 16,2 0 6-16,5 2-8 15,6-4 4-15,9 1-11 16,9-5 0-16,11-4-20 16,11-6-10-16,14-5-41 15,14-10-54-15</inkml:trace>
  <inkml:trace contextRef="#ctx0" brushRef="#br0" timeOffset="46278.75">26838 7528 409 0,'0'-17'72'0,"4"3"4"16,-4 6-1-16,4 2-51 15,-2 2-24-15,7 6 6 16,9 5-5-16,3 2-1 16,11 4 0-16,1 5 0 0,-2 4-6 15,-4 2 6 1,-11 4-1-16,-14-4-8 0,-10 0 6 15,-13-4-6-15,-16-4 9 16,-11-8-6-16,-8-6 8 16,1-8-2-16,4-4 0 15,9-7 4-15,11-2-1 16,13-6-3-16,13 2-6 16,12-1 1-16,13-2-35 15,13 4-22-15,9 5-64 16,8 7-114-16</inkml:trace>
  <inkml:trace contextRef="#ctx0" brushRef="#br0" timeOffset="46661.28">27131 7510 107 0,'-5'3'252'0,"-3"0"-124"16,-19 0-91-16,25-3 29 15,2 3-51-15,-2 0-12 16,2 4 18-16,-6 4-16 15,2 3-3-15,0 7 4 16,-1-3-2-16,1-1-4 16,2 0 0-16,0-3-4 15,2-2-1-15,-2-2 1 16,2-6 4-16,0 0 14 16,0-8-11-16,0-5 5 15,0-2-4-15,4-7-2 0,5-7 15 16,1 0-12-16,6-1 2 15,2 2 2-15,2 3-4 16,0 5-5-16,2 4 0 16,-2 7 2-16,3 2-10 15,-4 7 8-15,2 5 0 16,-5 5-7-16,-3 3 0 16,-5 7 6-16,0 2-4 15,-10 2-19-15,-4 5-14 16,-7-3-48-16,-3-2-48 15,3-6-104-15</inkml:trace>
  <inkml:trace contextRef="#ctx0" brushRef="#br0" timeOffset="47031.15">27617 7475 190 0,'13'-20'206'0,"-13"1"-128"16,-7 5-25-16,-4 3 23 15,2 1-69-15,-4 4 6 16,4 4-7-16,2 6-2 16,-4 0 12-16,-5 4-12 15,-4 2-1-15,0 2 1 16,1-2 0-16,3 4-4 16,3 3 0-16,1 0 4 15,5 1-11-15,3 4 7 16,4 1-1-16,11-3-4 0,7 0-7 15,7-1 10-15,8 2-2 16,5-1-4 0,2 2 1-16,-7-4 7 0,-8-3-8 15,-11 0 4-15,-14-5 3 16,-21 1 1-16,-10-4 0 16,-14 0-11-16,-6-4 10 15,0-2-14-15,9-2-4 16,8-3-8-16,18-3-129 15</inkml:trace>
  <inkml:trace contextRef="#ctx0" brushRef="#br0" timeOffset="47267.75">27977 7325 256 0,'18'-30'238'15,"-11"9"-174"-15,-7 2 25 16,-3 8-41-16,-1 5-32 15,0 6-16-15,4 6 6 16,-4 8-6-16,-3 11 0 16,-3 7 0-16,0 12-1 15,1 8 5-15,-1 6-4 16,2 2 0-16,-1 1-16 16,-3-2-3-16,-3-5-46 15,-1-7-30-15,-1-9-40 16,-1-12-135-16</inkml:trace>
  <inkml:trace contextRef="#ctx0" brushRef="#br0" timeOffset="48380.28">27915 7607 103 0,'11'-33'273'16,"-6"5"-201"-16,-3 4 23 16,0 4-17-16,-2 3-54 15,2 6-22-15,7 3-2 16,5 1-2-16,8 5-9 15,9 0-25-15,9 0-8 16,6 4-35-16,6 0-35 0,2 2-2 16,-6 1 10-1,-5 1 106-15,-9-4 27 0,-12-1 69 16,-11-1 7-16,-7-1-26 16,-4-6-25-16,-4 6-11 15,-5-2-29-15,-7 1 24 16,-9 2 9-16,-8 6-19 15,-7 1 11-15,-4 2-24 16,-3 5-7-16,7 5-5 16,1 0 3-16,11 6-4 15,6-2 0-15,8 1-9 16,7-3 6-16,10 0-8 16,3-9 3-16,10 1 6 15,11-9-3-15,2-2 5 16,7-8 0-16,-1-7 2 0,3-4-4 15,-5-8 2 1,-4-1 0-16,-6 0 12 0,-7 2-12 16,-8 6 18-16,-3 4-13 15,-5 9 3-15,0 2-16 16,-2 6 6-16,-3-2 2 16,1 5-8-16,0 3 13 15,-6 4-5-15,3 4 0 16,-1 0 2-16,4 6-8 15,4-2 6-15,4 2 0 16,4-5-6-16,5-2 9 16,8-8-3-16,4-8 0 15,4-8 6-15,2-6-4 16,0-9-2-16,-2-4 0 0,-8-4 12 16,-2 2-10-16,-8 5 19 15,-6 4-7-15,-3 7-12 16,-4 7-4-16,2 6 1 15,-5 5 1-15,-4 4-8 16,-2 5 12-16,-1 7-4 16,-3 3 0-16,1-2 3 15,4 0-11-15,1-3 8 16,2 0-6-16,5-7 3 16,2-5-1-16,2-3 4 15,1-4 5-15,-1-5-1 16,4-5-5-16,3-8 1 15,3-4 0-15,5-6-3 16,5 0 8-16,-1 6-5 0,-6 1 0 16,-1 9-1-16,-6 9-4 15,-5 4-5-15,-1 5 10 16,0 11-2-16,0 2 7 16,2 9-5-16,3 1 0 15,0 1 3-15,0-2-7 16,1-6 4-16,4-6 0 15,-1-4-3-15,2-9 9 16,5-7-6-16,-1-11 0 16,6-12 4-16,2-6-5 15,-1-9 1-15,-1-11 0 16,-1-9 12-16,-2-6-11 16,-5-2 22-16,-1-1-3 0,-5 13-13 15,-3 15 16-15,-4 18-23 16,-4 13-6-16,0 14 3 15,-7 14-1-15,-4 13 4 16,-3 7 0-16,-4 14 2 16,0 8-11-16,4 6 4 15,6 2-14-15,3 0 2 16,5-6-37-16,4-3-23 16,2-11-70-16,-1-9-117 15</inkml:trace>
  <inkml:trace contextRef="#ctx0" brushRef="#br0" timeOffset="48545.59">28782 7561 229 0,'-7'-15'165'16,"0"2"-63"-16,1 2-38 16,1 0-16-16,10 3-45 15,6 4-3-15,11 2-13 16,9 4-15-16,11 1-49 15,8 1-49-15,8 0-71 16</inkml:trace>
  <inkml:trace contextRef="#ctx0" brushRef="#br0" timeOffset="48865.48">29261 7479 410 0,'0'-4'33'16,"-7"1"29"-16,-1 0-28 15,-9-3-17-15,-5 6 6 16,-2 3-18-16,-10 0 15 15,-4 3 3-15,3 2-14 16,1 2 12-16,5 4-21 16,9 1 0-16,9 1-2 15,11 3 3-15,11 3-1 16,11 1 0-16,10 3-4 16,7 0-4-16,7 2 8 15,0-3 0-15,-3 4-5 16,-3-4 8-16,-9 4-4 15,-11-5 1-15,-13 0 0 0,-14-2 13 16,-20 0-9 0,-18-5 3-16,-12-2 1 0,-15-2-5 15,-10-5-6-15,-2-7-1 16,3 1-35-16,14 1-50 16,18 0-137-16</inkml:trace>
  <inkml:trace contextRef="#ctx0" brushRef="#br0" timeOffset="49596.35">9961 6571 107 0,'27'0'0'0</inkml:trace>
  <inkml:trace contextRef="#ctx0" brushRef="#br0" timeOffset="50044.67">10031 6586 105 0,'4'9'88'15,"0"-1"10"-15,-4-2-41 16,2-2 5-16,-4-4 4 15,0 0-3-15,0-2-25 16,-5 2-6-16,-9-2-32 16,-11 0 6-16,-15-2 9 15,-18 0-1-15,-9 0 7 0,-7 0 16 16,1-2-20 0,10 0 10-16,12 0-5 0,13 2-19 15,13 2 11-15,11 0-14 16,7 4 0-16,3 10-10 15,1 14 15-15,0 16-5 16,3 22 0-16,-2 17 4 16,4 15-5-16,0 10 1 15,0 9 0-15,2 1-4 16,-2-5 6-16,0-2-2 16,-4-11 0-16,-3-9-5 15,-4-11-1-15,-5-6 2 16,-4-7-6-16,-2-8 9 15,2-4-8-15,-3-9 9 16,8-10 0-16,3-6 3 0,6-5-7 16,2-4 4-16,8-2 0 15,2-4-4-15,8 1 2 16,4-2 1-16,6-1-2 16,7-2-13-16,10-1 13 15,8-2-14-15,11 0-2 16,7 2-9-16,9-1-55 15,6 1-8-15,3-1-101 16</inkml:trace>
  <inkml:trace contextRef="#ctx0" brushRef="#br0" timeOffset="51294.82">29637 6766 133 0,'-27'-10'144'0,"8"-3"-66"16,3 1-29-16,7 6 13 15,13-2-16-15,3 2-30 16,0 0 1-16,10 0 28 16,12 0-25-16,19-1 10 0,18 5-1 15,19-3-17 1,15 5 16-16,5 2-21 0,-7-2-1 15,-16 0 20-15,-22 0-25 16,-22-2 12-16,-17 1-13 16,-13 1 4-16,-8 1-7 15,-2 15 6-15,-2 14-2 16,-1 17 21-16,-1 21-22 16,1 18 16-16,0 14-7 15,3 12-6-15,2 11 10 16,2 5-13-16,0 0 0 15,1-5-3-15,0-13 8 16,-1-13-5-16,0-19 0 16,2-18 4-16,-1-19-9 0,-3-14 5 15,2-13 0-15,-2-7-5 16,-2-10 10-16,-3 1-5 16,-11-4 0-16,-15-2-15 15,-17 0 15-15,-22-1-26 16,-14 6-10-16,-12 3-11 15,3 8-63-15,3 6-45 16</inkml:trace>
  <inkml:trace contextRef="#ctx0" brushRef="#br0" timeOffset="52561.74">16418 9360 192 0,'-17'-11'115'16,"3"0"16"-16,1 5-90 15,1 4-4-15,6 0-32 16,6 4 2-16,-2 11 5 16,-1 4 8-16,-1 10-8 15,0 7 14-15,-2 6-8 16,2 6-5-16,-2 2 4 16,-1 6-15-16,-4 2 1 0,-3 3-3 15,-3 4-7 1,-1 0 4-16,-5-4-34 15,4-5-20-15,3-7-9 16,5-11-77-16,2-12-66 0</inkml:trace>
  <inkml:trace contextRef="#ctx0" brushRef="#br0" timeOffset="53013.68">16200 9476 186 0,'-2'-32'262'0,"-3"5"-216"15,1 3 13-15,2 1-1 16,4 2-40-16,7 6 7 16,4 3-8-16,5 2-16 15,7 5 10-15,1 5-11 16,3 5 0-16,3 5-2 15,-1 5 6-15,-2 2-5 16,-3 3 1-16,-2 6-2 16,-5 2-4-16,-9 1 1 15,-5 2-1-15,-10 0 5 16,-5-1-7-16,-11 0 6 16,-6-4 2-16,-4-6 0 15,-4-2 3-15,-1-4-3 16,1-3 0-16,4-5-1 0,6 1-1 15,4-1 2-15,8 0-4 16,7 4 4-16,4 2-2 16,6 4 2-16,7 2 0 15,9 7-1-15,9 1 1 16,5-1-9-16,1 1-30 16,1-1-39-16,-7-2-46 15,-2-4-152-15</inkml:trace>
  <inkml:trace contextRef="#ctx0" brushRef="#br0" timeOffset="53395.17">16496 9771 390 0,'-5'3'13'0,"3"-2"-7"16,2 5-3-16,7 2 21 15,2-1-1-15,4 0-12 16,7 5 5-16,5-3-16 16,6-5 1-16,-2 0 1 15,3-7 3-15,-3-2-3 16,-8-6 4-16,0-2-6 16,-8-6 15-16,-4-2-12 0,-5 0 5 15,-6 0 6 1,-4 0-14-16,-10 3 11 0,-4 7-4 15,-4 0-7-15,-3 7 10 16,-2 6-10-16,0 8 3 16,2 7 11-16,0 8-12 15,2 7-1-15,8 3-1 16,3 3-2-16,10 1 0 16,8-3-23-16,10-4-18 15,11-5-27-15,8-10-103 16</inkml:trace>
  <inkml:trace contextRef="#ctx0" brushRef="#br0" timeOffset="53861.4">17020 9753 364 0,'-18'-22'51'0,"-7"3"31"16,0 0-33-16,0 5 3 15,2 4-28-15,3 6-5 16,2 4-13-16,2 6-6 15,3 4 13-15,-1 4-13 16,4 4 0-16,3 4-2 16,7 3 2-16,7-2-2 15,6-3 2-15,3-2-8 16,8-10 1-16,3-8 7 16,4-8 0-16,-3-10-3 15,1-7 9-15,-4-6-6 0,-4 2 1 16,-6 2 3-16,-4 7 6 15,-4 8-10-15,-5 10-4 16,-4 10-3-16,-5 12 14 16,-4 14-7-16,-4 15 0 15,-2 15 3-15,0 5-5 16,-3 4 2-16,-5-1 0 16,1-12-4-16,-7-8 7 15,-7-14-3-15,-7-12 0 16,-4-11 2-16,-4-12 2 15,4-9-4-15,9-11 2 16,9-10 2-16,15-9-2 0,16-10-4 16,16-2-8-1,10-5-25-15,15 5-31 0,9 7-55 16,12 5-113-16</inkml:trace>
  <inkml:trace contextRef="#ctx0" brushRef="#br0" timeOffset="54194.95">17153 9733 114 0,'-2'-9'308'16,"2"-2"-259"-16,2 1 14 16,1 2-15-16,5-2-13 0,2 4-15 15,-4 2-18 1,3 4 9-16,5 4-11 0,1 6 0 15,7 6 1-15,1 8 3 16,-4 3-4-16,0 0 0 16,-6 3-11-16,-7-1 10 15,-6-6-11-15,-2-2 11 16,-2-7 1-16,-3-7 1 16,-1-5 16-16,3-10-13 15,2-7-1-15,6-9-5 16,6-6 2-16,10-5-8 15,10 0-5-15,8-1-63 0,3 9-25 16,2 4-117 0</inkml:trace>
  <inkml:trace contextRef="#ctx0" brushRef="#br0" timeOffset="55228.6">17615 9682 120 0,'-11'15'25'0,"1"-3"136"16,2-2-135-16,3 0 19 15,7-4 5-15,9-2-8 16,12-1-16-16,8-3-20 16,7-3 6-16,5-3-9 15,-1-3 2-15,-9-6 5 16,-6-3-9-16,-9-5 14 16,-12-2 7-16,-10 1-14 15,-8 2 7-15,-5 6-14 16,-10 9 1-16,-4 4-2 15,-2 13 6-15,-6 8-6 0,6 8 4 16,4 6-2-16,5 4 6 16,6 0-7-16,9 3 1 15,11-7 11-15,9-3-13 16,9-7 9-16,14-1-5 16,6-11-1-16,5-5 7 15,3-10-3-15,-3-5 8 16,-5-11 11-16,-4-6-24 15,-10-5 13-15,-3-4 5 16,-10-1-16-16,-1 0 16 0,-8 6-14 16,-2 9-4-1,-2 6-1-15,0 8-1 0,-2 4-1 16,0 8-7-16,0 4 8 16,-6 8-3-16,2 8 3 15,-1 8 0-15,-1 8-3 16,3 0 6-16,5 2-3 15,5 1 0-15,1-7-2 16,1-9-3-16,1-6 2 16,0-9 3-16,-6-7 5 15,0-5-2-15,0-9 1 16,7-9-4-16,2-6 3 16,5-11 1-16,2-5-4 0,3-2 0 15,0 4 12 1,-1 0-11-16,-7 6 10 0,0 4-3 15,-8 7-7 1,-2 6 8-16,-6 5-9 0,1 2-1 16,-1 6-4-16,-3-1-5 15,-3 3 8-15,0 5 1 16,-4-3-8-16,2 4 5 16,-3 4 0-16,5 3-3 15,5 0 5-15,2 7-8 16,6 2 9-16,7 6 1 15,5 2-10-15,2 4 8 16,4 1-4-16,0 1 3 16,1 0-1-16,-4-1-8 0,-5 2 8 15,-5-7 3-15,-5-6 1 16,-4-4-3-16,-4-10 3 16,2-4 0-16,-1-3 15 15,6-6-9-15,-1-7 1 16,6-8-3-16,4-8-2 15,3-10 7-15,6-5-7 16,3-3-1-16,0 0 8 16,-1 4-6-16,-5 4 4 15,-3 6 5-15,-3 6-6 16,-8 8 17-16,0 6-19 16,-1 7-4-16,-3 0 0 15,0 6-7-15,-5 0 3 0,5 3 2 16,-4 8 2-1,-4 10-2-15,0 9 2 0,-1 10-6 16,1 8 6-16,-2 0-28 16,1 0 13-16,7-3-12 15,0-12-33-15,6-8-32 16,1-12-48-16</inkml:trace>
  <inkml:trace contextRef="#ctx0" brushRef="#br0" timeOffset="55363.85">18332 9557 469 0,'-20'-25'11'0,"6"10"-11"15,4 6-9-15,10 8-53 16,13 11 9-16,9 5-52 16</inkml:trace>
  <inkml:trace contextRef="#ctx0" brushRef="#br0" timeOffset="55946.92">18735 9697 166 0,'10'6'10'0,"-10"-4"247"15,-6 0-200-15,2-2-19 16,2 2-25-16,-5 1 4 16,5 4 2-16,-6 7 7 15,-2 6-11-15,-1 6-15 16,0 8 10-16,-3 0-10 0,4 2 0 15,-4-3-3-15,3-5 5 16,-2-6-2-16,1-6 2 16,4-8-1-16,-1-4 25 15,-1-10-16-15,2-8 0 16,1-6 13-16,1-10-17 16,2-7 12-16,6-3 0 15,4 3-13-15,5 2 11 16,3 3-14-16,3 7-2 15,4 6 0-15,-1 5 1 16,-1 5-1-16,2 8 0 16,1 5-5-16,0 6-1 0,0 6 6 15,1 5 0 1,-2 10-5-16,0 4 8 0,-5 1-3 16,-1-2 0-16,-1-2 2 15,-3-8-8-15,-5-8 6 16,-1-6 0-16,-3-8 10 15,2-6-7-15,-1-10-3 16,4-8 0-16,3-8 3 16,1-6 0-16,5-3-3 15,-1 6 0-15,4 2-4 16,-3 9 7-16,-3 6-3 16,-3 10 0-16,2 6-8 15,-3 8 3-15,2 9 4 16,0 4 1-16,4 9-3 15,2 8 1-15,-2 5-3 0,1 3-16 16,-5 2-32-16,-3-2-32 16,2-4-79-16</inkml:trace>
  <inkml:trace contextRef="#ctx0" brushRef="#br0" timeOffset="57480.04">20154 9663 124 0,'-19'6'222'0,"3"-4"-110"0,3 1-65 16,1-1-12 0,10-2-19-16,2 0-10 0,2 3-3 15,10 3 19-15,61 14-13 16,-48-20 8-16,-1-2-16 16,3-2 0-16,-3 0 6 15,25-6-4-15,-7-6 3 16,-3-2 7-16,-15-4-12 15,-8-2 14-15,-14-5-7 16,-4 6-3-16,-11-1 5 16,-8 6-4-16,-5 8-6 15,-10 10 0-15,-2 7 6 16,-2 11-5-16,-2 9-1 16,4 7 2-16,7 5-2 0,6 6 3 15,9-1-3-15,14 1 0 16,11-5-14-16,13-4 0 15,19-4-20-15,21-10-31 16,13-8-9-16,15-12-61 16,5-9 12-16,-3-14 43 15,-14-7 80-15,-18-10 22 16,-18-5 63-16,-17-1 9 16,-12 0 5-16,-13 4-42 15,-4 6 13-15,-3 8-17 16,-1 6-32-16,0 8 0 15,-3 7-19-15,-5 5 2 16,-3 7 18-16,-8 5-9 16,-4 1 9-16,-5 10-8 15,3 2-12-15,2-2 2 0,6 4-4 16,7 0-2-16,9-2-4 16,9-2-2-16,11-1 8 15,12-6-1-15,10-6-3 16,7-6 0-16,5-9 4 15,-1-8 0-15,-5-7 4 16,-6-4 0-16,-6 0 4 16,-10 0 6-16,-3 2-10 15,-5 4 16-15,-5 6-11 16,0 5-9-16,-4 6 0 16,0 2-7-16,-4 8 7 15,2 1 1-15,-5 7 4 16,1 0-4-16,-2 7-1 0,4 2 0 15,2 1-5 1,4-2 5-16,2 0 0 0,8-5 0 16,-1-9 1-16,5-3-1 15,1-9 0-15,8-9 1 16,2-11-2-16,6-6 4 16,3-8-3-16,-1-3 0 15,1 0 5-15,-5-2-3 16,-4 4-2-16,-7 6 0 15,-7 8 1-15,-3 4-1 0,-8 9 0 16,-2 8-2-16,-2 2-6 16,-4 10 7-16,-2 3 1 15,-1 6 0-15,0 4-5 16,-2 5 6-16,4-2-1 16,5-2 0-16,6 2-6 15,5-4 3-15,5-4-1 16,5-4 4-16,8-10-2 15,0-5 8-15,6-9-6 16,-1-10 0-16,-1-9 6 16,0-5-5-16,-2-2-1 15,-6-5 0-15,-1 2-1 16,-7 4 7-16,-6 6-6 16,0 8 0-16,-6 7 4 15,-1 8-9-15,-4 5-1 0,2 2 4 16,-3 5-5-16,1 9 10 15,2 7-3-15,-2 7 0 16,2 4-5-16,2 4 5 16,3 0-24-16,-1 0-20 15,5-2-10-15,4-5-66 16,5-8-42-16</inkml:trace>
  <inkml:trace contextRef="#ctx0" brushRef="#br0" timeOffset="58094.82">21937 9551 146 0,'-2'-19'306'16,"-9"4"-258"-16,-5 1 44 15,-4 4-43-15,4-2-21 16,-3 6-5-16,1 6-18 16,-5 4 11-16,-4 4-7 15,-4 8-4-15,0 6 2 16,0 4-6-16,9 2-1 15,6 4 0-15,12-2-1 16,12-2-3-16,13-4 0 16,8-4-2-16,6-7 3 15,5-6-6-15,3-9 9 16,-3-5 0-16,-7-8 5 16,-4-5-5-16,-8-4 0 15,-9-2 0-15,-3 0 5 16,-4 6-2-16,0 6-1 0,-5 6-2 15,-5 8-8-15,-2 8 7 16,-4 6 1-16,0 6 0 16,0 6-5-16,4 3 8 15,5-2-3-15,8 2 0 16,8-6 6-16,6-1-4 16,7-6-2-16,6-8 0 15,2-8 9-15,6-10-6 16,1-10-2-16,-2-12 5 15,-3-10-4-15,-9-8 11 16,-6-14-2-16,-6-6-1 16,-14-7 15-16,-6 3-22 0,-6 7 8 15,0 14 7-15,-1 19-17 16,1 14-2-16,4 16-6 16,-1 16 7-16,1 12-5 15,-4 13 7-15,2 14-2 16,-1 16 0-16,3 6 5 15,2 8-8-15,2 1 3 16,0 0-12-16,2-4 0 16,0-5-34-16,-2-13-15 15,2-12-87-15,4-16-125 16</inkml:trace>
  <inkml:trace contextRef="#ctx0" brushRef="#br0" timeOffset="58262.21">22215 9582 230 0,'0'-25'194'0,"2"0"-150"0,10 8-31 15,8 3-9-15,6 6-8 16,8 5 2-16,7 3-17 16,1 7-22-16,3-1-60 15,-3-1-33-15</inkml:trace>
  <inkml:trace contextRef="#ctx0" brushRef="#br0" timeOffset="58411.61">22583 9524 200 0,'2'0'116'0,"-6"1"-51"0,-3 5 5 16,-1 4-20-1,-2 4-21-15,-1 6 4 0,0 4-7 16,2 3-11-16,0 6 4 16,3-1-16-16,-3 1-4 15,2-1 1-15,2-5-38 16,1-4-38-16,0-8-42 15,4-7-76-15</inkml:trace>
  <inkml:trace contextRef="#ctx0" brushRef="#br0" timeOffset="59096.4">22832 9538 124 0,'6'9'190'15,"-4"-3"-84"-15,-7-2-59 16,2 0-14-16,6-2-29 15,-3 0 5-15,3 8 1 0,-3 2 0 16,0 6-1 0,-3 8-8-16,-2 2 9 0,-1 0-7 15,-3-3-1-15,-3-2 0 16,-3-5 2-16,-1-6-4 16,3-6 20-16,2-3 6 15,0-8-4-15,4-7-13 16,5-6-1-16,2-6 13 15,4-4-12-15,5-2 13 16,5 2 4-16,-1 0-22 16,5 3 5-16,2 4-9 15,-2 1 0-15,-2 9-4 16,-1 2 2-16,1 9-1 16,-3 9 1-16,3 4-2 15,-1 9 0-15,1 1 4 0,-3 6 0 16,3 1-6-16,-1-3 5 15,-2-4 1-15,1-5-1 16,-5-6 4-16,-5-8 7 16,0-8-6-16,2-5 0 15,-2-8-1-15,3-4 1 16,3-8-1-16,4 2 12 16,1-3-14-16,4 5 11 15,-2 6-12-15,-1 6 3 16,2 7-6-16,-1 7 3 15,4 8 0-15,-2 9 0 16,4 5-1-16,-5 10-3 16,-7 5-3-16,-9 6-23 15,-13 8-9-15,-14 6-77 0,-12 3-103 16</inkml:trace>
  <inkml:trace contextRef="#ctx0" brushRef="#br0" timeOffset="59527.95">17768 10329 237 0,'-97'-12'178'16,"9"-2"-120"-16,17-1-25 15,16 2 40-15,17 0-28 16,13 4-21-16,11 5 14 16,10 4-14-16,6 0-13 15,14 4 8-15,28-3-10 16,41 6 2-16,56-3 8 15,63 2-5-15,81 2 15 16,72 7-11-16,69 8-13 16,46 7 13-16,25 10-16 0,-11 2 3 15,-32 0 9 1,-59-4-14-16,-70-10 13 0,-78-9-8 16,-75-12-4-16,-70-2 5 15,-50-8-6-15,-44 0-28 16,-28 0-35-16,-24 3-107 15</inkml:trace>
  <inkml:trace contextRef="#ctx0" brushRef="#br0" timeOffset="62811.27">15003 8838 153 0,'-19'-1'1'0,"0"-1"233"16,1 2-182-16,3 0 10 15,7 0 0-15,0-3-19 16,2 3 15-16,3 3-34 16,3-1 8-16,3-1 11 15,-1-1-35-15,0 3 22 16,0-1-28-16,2 0 5 15,0 0-8-15,0-2 12 16,13 0-11-16,19 2 0 16,13-2 11-16,11 0-15 15,7 2 4-15,-7-2 0 0,-10 2-6 16,-13-2 6-16,-8 2 0 16,-8-4 0-16,-13 2 5 15,-3 0-9-15,-3 0 4 16,-4-2-19-16,-1 2 16 15,-1 0-42-15,2 2-19 16,-6 0-57-16,2 4-48 16</inkml:trace>
  <inkml:trace contextRef="#ctx0" brushRef="#br0" timeOffset="63543.86">17849 8638 115 0,'4'-6'33'0,"3"2"273"15,-3 2-181-15,-2 2-29 16,-2 0-55-16,0-2 1 16,2 2-17-16,1-2-16 15,6-2 17-15,13-1-22 16,11 0-1-16,12-2 6 15,11 2-1-15,6 2-2 16,-4 1-6-16,-7-1 5 0,-6 3-6 16,-11-1 2-16,-10 1-1 15,-11 0 0-15,-4-3 2 16,-3 3-4 0,-3 0 2-16,0 0-18 0,-3 0 18 15,0 0-42-15,-3 0-12 16,3 3-39-16,0-2-149 15</inkml:trace>
  <inkml:trace contextRef="#ctx0" brushRef="#br0" timeOffset="64244.89">21583 8346 128 0,'-14'4'44'0,"5"-3"224"16,3 2-199-16,0-1 1 15,8 2-10-15,2-4-34 16,-4-3 26-16,4 3-34 16,1-1 1-16,13-4-4 15,11 1-5-15,6-1-8 16,12 1-2-16,6 2 3 15,-3-1-5-15,-4 3 2 0,-5 3 0 16,-13-1-2 0,-10-2-8-16,-9 2 8 0,-5 0-17 15,-6-1-33-15,-2 6 25 16,-1 0-95-16,-1 5-100 16</inkml:trace>
  <inkml:trace contextRef="#ctx0" brushRef="#br0" timeOffset="64860.77">24682 8243 504 0,'-13'-8'76'0,"-2"2"4"16,3 3-8-16,10-1-66 16,-1 1 19-16,1 2-16 0,7 2-2 15,3-2 4 1,19 1-10-16,23 0-1 0,16-2 1 15,17-1 11-15,8 6-12 16,-15-1 0-16,-18-2 3 16,-21 0-15-16,-16 1 9 15,-15 2-47-15,-8 0-79 16,-9 10-164-16</inkml:trace>
  <inkml:trace contextRef="#ctx0" brushRef="#br0" timeOffset="69962.06">10750 8876 109 0,'-11'3'263'16,"-1"0"-180"-16,6 0-40 15,6 1 22-15,0-2-35 16,0 0 6-16,0 0 6 16,0 0-29-16,2 0 16 15,7-2-13-15,9-4-11 16,11 0 16-16,6-2-16 0,15 0-3 16,3 1-1-16,2 2 8 15,1 3-10-15,0 3 1 16,-4-1 0-16,-6 4-5 15,-4 3 6-15,-8-3-1 16,-6 0 0-16,-7 0-1 16,-9-3-1-16,-6-2 2 15,-6-1 0-15,-2 2-10 16,0-2 10-16,-4 0 0 16,-4 0-1-16,-9 3-14 15,-6-6 13-15,-7 3 2 16,-8 0 0-16,-5 3-12 0,-4-3 10 15,-2 0 2 1,0 1 0-16,-1 1 6 16,8 1-6-16,6-2 0 0,12 0 0 15,10-1 12 1,7 0-7-16,7 0-5 0,8-1 0 16,10-3 11-16,10 1-10 15,15-2-1-15,15 1 1 16,6 0-1-16,3 0 2 15,-1 2-2-15,-1 2 0 16,-3 2 4-16,-6 0-4 16,-6 0 0-16,-1 2 0 15,-7-1-5-15,-4-2 5 16,-7-1 0-16,-7 2 0 16,-7-4 4-16,-5 2-5 0,-10 0 1 15,-3 0 0-15,-2-1-9 16,-10-2 9-16,-9 1 0 15,-12-2 0-15,-9 2 1 16,-12 0-2-16,-3 4 1 16,2-2 0-16,6 4-5 15,8-2 5-15,15 0 0 16,13-2 0-16,7 3 2 16,9-3-3-16,9-3 1 15,9 3 0-15,11 0-1 16,13-2 3-16,10 2-2 15,6 0 0-15,4 0 5 16,-5 2-6-16,-1-4 1 16,-9 2 0-16,-13 0-3 15,-12 0 5-15,-13-2-2 0,-9 4 0 16,-11-4 1-16,-16 2-4 16,-14-2 3-16,-9 0 0 15,-6-2-10-15,-2 2 10 16,14 0 0-16,13 0-5 15,10 0-12-15,10 0 9 16,6 0-28-16,13-2-44 16,9-1-7-16,14 3-119 15</inkml:trace>
  <inkml:trace contextRef="#ctx0" brushRef="#br0" timeOffset="89927.87">24905 8524 152 0,'-25'-12'60'15,"15"4"-51"-15,10 5-8 16,4 1-1-16,5 0 0 15,-5 2-22-15,-2 2-12 16,0 9-16-16</inkml:trace>
  <inkml:trace contextRef="#ctx0" brushRef="#br0" timeOffset="90679.56">23479 9771 455 0,'-16'-11'29'0,"2"-2"43"16,4 8-18-16,5-4-17 15,3 5 2-15,4 1-29 16,1 3 20-16,-1-1-19 15,0 1-8-15,0 0 22 16,0-1-23-16,0 1 5 0,4-3-5 16,9 1 9-16,12-4-13 15,12 0 2-15,15-2 0 16,13 0-2-16,2 4 2 16,-5 2 0-16,-6 2 0 15,-11 0-28-15,-13 4 8 16,-14 0-42-16,-7 2-35 15,-9 4 0-15,-8 6-55 16,-9 4-4-16</inkml:trace>
  <inkml:trace contextRef="#ctx0" brushRef="#br0" timeOffset="90862.9">23653 9872 387 0,'-19'6'52'15,"11"-2"-9"-15,6-4-4 16,2 0-31-16,2-2 23 15,4 0-17-15,13 0 9 16,7-2-19-16,14 0 2 16,10-1-12-16,4 1-12 15,0 2-39-15,-2 2 4 16,-8 0-72-16,-5-1-58 16</inkml:trace>
  <inkml:trace contextRef="#ctx0" brushRef="#br0" timeOffset="91226.75">24110 9512 387 0,'-23'-15'52'0,"3"-1"-15"16,-2 6 9-16,6 2-15 16,5 6-31-16,5 4 12 15,1 7 18-15,8 9-19 16,1 7 23-16,5 3-33 15,7 5 10-15,7 2-8 16,6-1 7-16,5 0-10 16,2 0 0-16,-2-2 0 15,-3-2-3-15,-8-4 4 16,-4-3-1-16,-9-10 0 16,-2-4 6-16,-6-5-6 0,0-3 0 15,-4-1 1-15,2 0-6 16,0 0 5-16,-2 3 0 15,-3 5-4-15,-4 6 5 16,-8 10-7-16,-12 8 6 16,-12 8-18-16,-12 6-6 15,-7 0-38-15,-8 0-31 16,4-2-107-16</inkml:trace>
  <inkml:trace contextRef="#ctx0" brushRef="#br0" timeOffset="92544.86">25176 9685 107 0,'8'-6'331'0,"-2"1"-272"16,-2-1 0-16,1 0 27 16,-1-7-50-16,0 3 15 15,2 0-3-15,-2 0-35 16,0 2 17-16,1 4-22 0,-3 2-5 15,0 2-6 1,-2 6 7-16,4 9-4 0,-2 12 0 16,4 7 9-16,-2 12-12 15,0 6 3-15,1-1 0 16,1-4-10-16,-4-2 11 16,3-11-1-16,-2-8 0 15,-3-8 5-15,-3-10-5 16,0-6 2-16,1-8 1 15,-4-8-4-15,-1-12 3 16,-1-10-2-16,0-11 0 16,2-8 2-16,8-6-7 15,4 2 5-15,6 2 0 16,-1 11-3-16,1 11 5 16,-6 12-2-16,-2 9 0 0,1 8-15 15,-5 6 15-15,8 7-3 16,6 12 3-16,4 6-6 15,6 8 6-15,5 3 0 16,0 0-2-16,0-2-15 16,3-4 14-16,-6-7-7 15,-1-5 10-15,-3-10-6 16,-4-8 10-16,0-15-4 16,-1-5 0-16,2-12 10 15,-2-8-9-15,1-4-1 16,-5-2 0-16,-1 0 6 15,-1 6 1-15,-3 5-7 16,-3 10 6-16,0 6 3 16,-3 9-4-16,0 4-5 0,-2 5-6 15,-2 2-2-15,4 9 5 16,3 11 3-16,-1 13 0 16,2 10 0-16,1 10-8 15,0 8-8-15,0 3-29 16,-3-3-2-16,5 0-82 15,2-8-29-15</inkml:trace>
  <inkml:trace contextRef="#ctx0" brushRef="#br0" timeOffset="92876.29">26086 9501 161 0,'-5'-29'301'0,"-5"10"-260"0,2 4 5 15,4 9-27-15,2 2-4 16,4 8-15-16,6 10 30 16,2 11-12-16,3 9 5 15,-1 10-19-15,-1 6-2 16,-3 4-2-16,-8 2 4 16,-4-2-7-16,-9-2 3 15,-1-2 0-15,-3-6-8 16,1-4 9-16,3-15-1 15,3-9 1-15,4-7 6 16,6-7 3-16,0-3-4 0,4-3-5 16,2-4 2-16,11-4-2 15,5-2-2-15,9 2-10 16,7 0-50-16,4 4-25 16,1 8-53-16,-3 2-113 15</inkml:trace>
  <inkml:trace contextRef="#ctx0" brushRef="#br0" timeOffset="93476.68">26750 9689 230 0,'-2'2'174'0,"-1"0"-152"16,1 0 21-16,4-2-20 15,1 0-19-15,1 0 16 16,5 2-17-16,9 0 7 16,6 2-10-16,5 0-10 15,6 4-12-15,8-2-79 16,1 2-139-16</inkml:trace>
  <inkml:trace contextRef="#ctx0" brushRef="#br0" timeOffset="94143.57">27340 9579 240 0,'-6'-8'209'16,"1"2"-164"-16,2 4 1 15,1 2-35-15,2 2 6 16,-2 8 23-16,0 6-10 15,-4 11 11-15,-1 6-39 16,0 9 11-16,-2 4-6 16,2 0 1-16,1 2-3 15,2-3-5-15,-2-7 0 16,4-5-6-16,-2-10 13 0,2-9-7 16,2-7 18-16,-2-10-7 15,2-5 18-15,0-12-29 16,0-8 0-16,-3-12 0 15,3-11 7-15,0 0-7 16,0-2 3-16,3 7 9 16,1 4-6-16,2 10-6 15,0 6 1-15,-2 9-4 16,-2 8 3-16,0 3 0 16,0 8 0-16,5 6-1 15,5 8-1-15,9 6 2 16,6 8 0-16,6 5-10 15,3-2 9-15,-1 2 1 16,0-8 0-16,-9-4 2 16,-6-9-2-16,-6-10 2 0,-5-13 1 15,-3-11 2-15,1-8 4 16,4-10-9-16,0-9 0 16,2-3 11-16,1-3-6 15,-3 5-5-15,3 2 0 16,-6 12 5-16,1 10 2 15,-3 7-7-15,0 8 0 16,-4 10 6-16,2 7-13 16,3 14 7-16,1 13 0 15,4 9-10-15,-1 12 5 16,-5 6-6-16,1 2-11 16,-7 4-42-16,-2-2-15 0,2-1-82 15,0-11-117-15</inkml:trace>
  <inkml:trace contextRef="#ctx0" brushRef="#br0" timeOffset="94476.17">27899 9785 111 0,'0'-23'326'16,"3"-2"-271"-16,1 7-3 15,2 2-10-15,6 4-8 16,3 3-25-16,4 6 14 15,0 5-8-15,8 6-9 16,2 4 2-16,0 5-8 0,4 4 0 16,-2 3-10-16,-6 2 3 15,-9 3-3-15,-12 0-3 16,-13 2 1-16,-15-2 8 16,-17-2 4-16,-11-10 0 15,-11-6 19-15,3-11-18 16,4-11 15-16,9-8 7 15,14-6-22-15,10-2 12 16,14-3-13-16,12-2-6 16,15 1 1-16,11 1-44 15,11 4-38-15,11 2-46 16,7 4-165-16</inkml:trace>
  <inkml:trace contextRef="#ctx0" brushRef="#br0" timeOffset="95076.16">28631 9212 110 0,'0'-22'347'0,"-3"4"-301"16,0 3 5-16,1 8 5 15,0 3-52-15,0 4 0 16,-3 10 28-16,-1 8-26 15,-3 9 22-15,2 10-27 16,-2 7 2-16,7 4 4 16,4 3-2-16,3-1-5 0,1-2 0 15,-1-3 6-15,0-6-13 16,-3-9 7-16,-2-10 0 16,-2-4-1-1,0-10 9-15,-8-9-7 0,-1-3-1 16,-9-2 9-16,-6-7-4 15,-11-1-5-15,2 3 0 16,-5 0-5-16,0 9 8 16,-1 8-3-16,2 9 0 15,3 4-1-15,5 11-6 16,8 6 7-16,13 0-1 16,12 4-11-16,11 0 16 0,11-4-4 15,5-6 0-15,3-3 7 16,-3-13-6-16,-2-9-1 15,-5-6 0-15,2-9 0 16,-2-9 7-16,1-5-7 16,4-2 0-16,0-2 9 15,-4 4-11-15,0 4 2 16,-5 6 0-16,-7 9-7 16,-5 1 7-16,-3 6 0 15,-6 7-3-15,3 7 3 16,-2 6-9-16,-2 8 2 15,0 6-31-15,-1 2-8 16,-2 0-62-16,0-1-40 0,1-6-89 16</inkml:trace>
  <inkml:trace contextRef="#ctx0" brushRef="#br0" timeOffset="95626.68">28726 9753 131 0,'-6'-8'256'16,"-2"6"-220"-16,8 2-24 16,8 6-6-16,7-4 5 15,7 0-10-15,10-2 1 16,1 0 22-16,0-6-16 0,-4-4 19 16,-6-3 4-16,-4-6-16 15,-5-5 19-15,-1-4-15 16,-9 0-19-16,-1-2 18 15,-3 2-16-15,-5 4 11 16,-3 7-13-16,-6 10 8 16,-8 9-9-16,-9 12 1 15,-10 14 0-15,-1 10 2 16,0 12 3-16,9 8-5 16,10 7 0-16,17-3 6 15,15-2-3-15,13-7-3 16,9-14 0-16,9-9 2 15,12-14 6-15,3-13-8 0,3-18 6 16,2-17 0 0,-4-16 6-16,-3-20-11 0,-4-13 1 15,-8-5 21-15,-4 0-19 16,-8 2 18-16,-6 18 0 16,-8 13-21-16,-3 20 24 15,-6 12-25-15,-6 15 0 16,-2 18-11-16,-8 14 20 15,-2 15-9-15,-5 16 5 16,4 18 4-16,1 11-5 16,8 8-4-16,10 3 0 15,2-5-7-15,3-6 4 16,1-11-15-16,-8-14-17 16,-2-13-68-16,-2-7-83 0</inkml:trace>
  <inkml:trace contextRef="#ctx0" brushRef="#br0" timeOffset="96159.5">24471 10692 187 0,'-99'-2'112'16,"19"-2"-8"-16,16-4-84 15,10-1 27-15,14-1-9 16,11 2-34-16,9 3 29 0,7 3-14 16,8 2-17-16,5 0 20 15,16 2-7-15,26-2 25 16,40-2-9-16,57-2-19 15,74-7 28-15,82 0-10 16,83 0-9-16,85 1 6 16,63 5-26-16,41 5 20 15,5 5-3-15,-24 4-11 16,-60 0 28-16,-74 0-28 16,-90-4-5-16,-97-2 7 15,-89-3-2-15,-67-3-13 16,-50 2 6-16,-30 2-80 15,-30 7-56-15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6-15T09:37:13.7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23590 9053 306 0,'-13'-2'87'0,"2"2"-56"15,2 0 3-15,7-1 10 16,0-2-22-16,2 3 10 16,0-4 5-16,0 4-35 15,0 0 15-15,0 0-11 0,0 0-5 16,-5 0 23-1,0 3-22-15,-12-2-1 0,-8-1 5 16,-15 3 2-16,-9-2-5 16,-14 1-3-16,-5 1 4 15,-9-3 6-15,0 0-7 16,1 0 0-16,11 0 15 16,17-3-17-16,14 1 12 15,16 2-5-15,16-1-7 16,2 1 12-16,2 0-12 15,0 0-1-15,-2 0 0 16,0 1 0-16,0 1 0 16,-2 8 0-16,-2 6 1 15,-1 11 0-15,-1 7-1 16,-4 10 0-16,6 6-1 0,-2 9 6 16,3 2-6-1,-1 6 1-15,-2 0 0 0,-4 2-2 16,-1-7 2-16,-3-2 0 15,-5-4 0-15,3-2 3 16,-1-7-4-16,1-5 1 16,-2-4 0-16,4-8-2 15,1-8 2-15,2-4 0 16,2-5-1-16,5-8 5 16,2-2-6-16,2 0 2 15,2-6-4-15,11 2-4 16,13-4 6-16,17 4-5 15,8 0-8-15,14 2-32 16,7 6-26-16,1 8-132 16</inkml:trace>
  <inkml:trace contextRef="#ctx0" brushRef="#br0" timeOffset="3582.71">28049 15187 176 0,'-2'-5'65'0,"0"0"99"15,-1 1-104-15,0 3-8 16,6 2-25-16,-3-2-1 16,3-2-5-16,1 2-1 0,-2 1 6 15,-2-3-12-15,0 3 3 16,0 3 2-16,-4-3-9 15,-6 0 10-15,-3 0-13 16,-7-3-3-16,-9 1 5 16,-11 2-6-16,-6-4-3 15,-12 4 4-15,-7 0-2 16,-3-4 6-16,8 3-4 16,10-1 2-16,9 2 8 15,21 0-13-15,12 0 2 16,5 2-3-16,8 7 2 15,-1 1-2-15,3 13 0 16,-5 11 0-16,0 12 0 16,-2 11 2-16,-2 10-2 0,-5 6 0 15,-1 1 3-15,-4 2-6 16,-1 0 3-16,-1-13 0 16,-1 0-5-16,-3-15 7 15,5-8-2-15,-1-11 0 16,3-8 1-16,3-7-3 15,3-5 2-15,0-2 0 16,3-7-4-16,0 3 2 16,2-1 2-16,2-2-1 15,0 0-16-15,29-5 16 16,2 10-2-16,8-4-4 16,1 8 5-16,-2-5-41 15,41 6-31-15,1 2-99 0,0 2-37 16</inkml:trace>
  <inkml:trace contextRef="#ctx0" brushRef="#br0" timeOffset="4915.89">32681 15021 290 0,'-5'0'117'0,"3"0"-84"15,9 0 3-15,9-6-4 16,3 3-7-16,10 3 11 16,12 4-20-16,3 1-8 15,8 1 13-15,6 0-11 16,4 4 2-16,-2-6-3 15,-5 3-8-15,-8-3 12 16,-13-1-8-16,-14-3-5 16,-9 0 2-16,-9 0 3 15,-2 4-5-15,-2 8 7 0,-5 13-7 16,-2 9 20 0,-2 16-14-16,2 13-2 15,-2 12 9-15,2 3-11 16,3 3 4-16,-1-2-4 0,1-4 2 15,-4-3-1-15,-1-10-2 16,-3-4-1-16,1-12 2 16,3-8 3-16,0-9-5 15,6-12 5-15,-1-4-5 16,1-13 18-16,4 0-11 16,-2-4 2-16,0-1 6 15,0 1-14-15,-3 0 5 16,-4-2-6-16,-9-6 3 15,-6 2-3-15,-14-4 0 16,-7 3 0-16,-1 5-4 0,-2-3 2 16,2 9 0-1,-3 5-6-15,5 2-26 0,-2 7 3 16,2 0-51-16,6 5-125 16</inkml:trace>
  <inkml:trace contextRef="#ctx0" brushRef="#br0" timeOffset="7102.74">28369 16034 203 0,'0'2'37'16,"2"-1"-23"-16,1 2 9 16,-6-3 4-16,3 0-6 15,0 0 26-15,0 0-2 0,0-3-21 16,3 3 9 0,-3 0-12-16,0 0-6 0,0 0 10 15,2 0-20-15,5 3 12 16,4-3-4-16,7 3-12 15,8-3 13-15,7 5-14 16,13 3 1-16,3 2 4 16,8-2 1-16,5 5-6 15,4-4 0-15,-2 1 8 16,-1 4-5-16,-3-5-3 16,-5-4 1-16,3 3 7 15,-2 0-1-15,-5-4-5 16,5 6 3-16,-3-6 0 15,3 7 2-15,4-4-7 16,3 3 0-16,-3 2-1 16,0-2 5-16,0-2-4 0,-4 0 0 15,-5 2 5-15,0 4-7 16,3-5 2-16,-2 4 0 16,0-5-6-16,2 6 12 15,2-5-6-15,-2 1 0 16,1-2 7-16,-2 1 4 15,5 0-8-15,0 0-3 16,0 0 8-16,0 0-3 16,-3-4-5-16,-1 3 0 15,-2-2 5-15,-8 2-7 16,3 0 2-16,-3 1 0 16,1 0-3-16,2 1 7 0,0-2-4 15,1-2 0-15,2-2 5 16,-2 3-4-16,4-2-1 15,1 1 0-15,-1-2-3 16,-4 0 8-16,4 0-5 16,-4-2 0-16,2 6 5 15,-1-8-8-15,0 4 3 16,-2 1 0-16,-3-3-1 16,-1 1 8-16,1 0-7 15,2 2 0-15,4-1 5 16,-1-4-4-16,6 4-1 15,1 0 0-15,2-2-2 16,-2 2 8-16,0 0-6 16,-2 0 0-16,-6 1 7 0,-3-5-6 15,-3 6-1-15,-4-6 0 16,2 2 2-16,-2 3 5 16,2-1-7-16,0-4 5 15,1 2 1-15,-6 2 3 16,-4-4-6-16,-6 0-2 15,-6 0 9-15,-5 0-4 16,-1 0-2-16,-2 0 1 16,1-4 1-16,-1 2 3 15,3 2-9-15,1-4 0 0,-7-1 4 16,4 3 2 0,-1 2-6-16,-3-6 0 0,0 6 6 15,-4 0-6-15,-2 0 0 16,-2-5 0-16,0 5-4 15,3 0 8-15,-1-4-4 16,0 4 0-16,0-4 6 16,0 4-8-16,-2-4 2 15,0 4 0-15,0-2-6 16,-2 2 8-16,2 0-2 16,-2 0 0-16,2 0-26 15,-7 0 5-15,1 6-18 16,-8-2-26-16,-3 5-56 15,-10-1-197-15</inkml:trace>
  <inkml:trace contextRef="#ctx0" brushRef="#br0" timeOffset="22551.18">21226 5645 223 0,'18'-4'122'0,"0"2"-75"16,-7 4 0-16,-8-2-33 15,-1 0 8-15,-2 1 1 16,0 4 3-16,0 2 34 16,0 7-19-16,0 7-18 15,2 3 9-15,-4 5-31 16,0 7 13-16,-3-1-5 15,-2 5-3-15,0 2-2 16,-1-1-4-16,1 2 0 16,-2 0-6-16,2-8-9 15,1-2-4-15,1-7-19 16,1-6-65-16,0-3-35 16</inkml:trace>
  <inkml:trace contextRef="#ctx0" brushRef="#br0" timeOffset="22814.82">20903 5641 190 0,'-9'-14'153'15,"5"0"-76"-15,6-2-37 16,14 3 16-16,11-3-26 15,10 1 15-15,19-2-17 0,13 5-6 16,12 2-6 0,3 2-9-16,-2 5-7 0,-5 3 0 15,-13 1-16-15,-9 6 1 16,-8 8-43-16,-5 3-33 16,-8 8-17-16,-5 4-33 15</inkml:trace>
  <inkml:trace contextRef="#ctx0" brushRef="#br0" timeOffset="23017.74">20939 6079 464 0,'-11'11'45'0,"6"-5"-21"0,15-6 15 15,13-3-10-15,16 0-17 16,11-1 15-16,20 0-25 15,10 1 1-15,1 2-6 16,-2 1-3-16,-7 1-18 16,-7 2-61-16,-12-3-72 15</inkml:trace>
  <inkml:trace contextRef="#ctx0" brushRef="#br0" timeOffset="23415.76">21745 5988 114 0,'0'-15'281'0,"-4"1"-186"16,0 0-72-16,-1 4 70 15,3 3-85-15,0 4-3 16,2 6-4-16,0 5 1 16,0 9 17-16,-3 5-11 15,1 6-5-15,0 4 5 16,-1-1-8-16,1-4 0 15,0-3-4-15,2-5 11 16,0-7-7-16,0-4 8 16,2-5-3-16,-2-6 44 15,2-7-44-15,1-8-2 16,1-6-3-16,3-8 8 0,6-5-8 16,3 1 0-16,0 4 5 15,2 4-8-15,-1 8 3 16,-3 8 0-16,-1 6-5 15,1 6 1-15,-1 8 4 16,3 5 0-16,-1 4-5 16,1 5-1-16,-1 2-18 15,-2 5-13-15,-1-1-7 16,-4 2-71-16,-3 0-45 16</inkml:trace>
  <inkml:trace contextRef="#ctx0" brushRef="#br0" timeOffset="23648.56">22144 5949 458 0,'-6'-15'12'16,"-3"3"52"-16,0 7-37 16,-2 5-18-16,0 8 2 15,1 10-3-15,4 5-1 16,-3 6 14-16,5 5-19 15,4 4 11-15,2 4-13 16,2-1 4-16,3 1-12 16,-1 0-14-16,-1-4-37 15,-5-1-26-15,-2-8-114 0</inkml:trace>
  <inkml:trace contextRef="#ctx0" brushRef="#br0" timeOffset="23932.29">22038 5984 113 0,'2'-35'290'0,"0"5"-244"16,5 4 24-16,3 6-23 16,4 4-16-16,-1 4-22 15,8 8 1-15,-2 2 10 16,4 2-17-16,3 6 7 15,1 2-10-15,-2 4 7 16,2 4-11-16,-3 6 4 0,-6 3-12 16,-7 4 11-16,-11 6-25 15,-13-4 5-15,-16 2-21 16,-15-5-14-16,-8-6 9 16,0-6-67-16,4-4-50 15</inkml:trace>
  <inkml:trace contextRef="#ctx0" brushRef="#br0" timeOffset="24564.79">22525 5934 400 0,'12'-6'41'0,"-8"1"2"15,0 5-34-15,-6 0-9 16,2 8 12-16,-2 4 0 15,2 8 25-15,0 2-21 16,0 7-3-16,4 0 1 16,3 0-8-16,-3-1-3 15,8-5-3-15,-1-4 4 16,3-2-1-16,1-10-1 16,5-6 4-16,2-7 9 15,2-9-9-15,5-14-2 16,0-6 3-16,0-12-4 15,-2-7 7-15,-4-2-8 16,-6 4-2-16,-5 4 29 16,-4 9-27-16,-5 12 17 0,-1 13-19 15,-2 5-3-15,-2 9 0 16,-1 11-4-16,-3 7 7 16,-4 8 3-16,0 8 5 15,-1 10-8-15,3 4 0 16,8 1 4-16,8-5-10 15,7-2 6-15,5-10 0 16,3-7-5-16,-4-12 15 16,4-12-10-16,-1-14 0 15,0-13 6-15,-2-16-11 16,3-12 5-16,2-12 0 16,-6-14-4-16,-1-3 14 0,-7-1-10 15,-2 6 12-15,-9 15-8 16,-3 19 18-16,-3 15-22 15,2 21-4-15,-1 14-2 16,-6 11 6-16,0 18 0 16,0 14 0-16,-3 15 3 15,3 9-9-15,7 3 6 16,4-4-11-16,0-1-6 16,2-12-50-16,0-5-43 15,-4-10-85-15</inkml:trace>
  <inkml:trace contextRef="#ctx0" brushRef="#br0" timeOffset="24732.01">22924 5879 467 0,'4'-22'22'16,"4"1"10"-16,11 8-19 15,12-1-4-15,14 6-13 16,18 8 4-16,14 4-13 15,14 8-52-15,8 5-240 16</inkml:trace>
  <inkml:trace contextRef="#ctx0" brushRef="#br0" timeOffset="25852.48">23889 5803 402 0,'-4'-12'34'16,"1"5"47"-16,1-4-34 15,2 5 11-15,2 4-25 16,-2 0-16-16,3 2-3 16,-1 2-8-16,-2 0-6 15,4 4 7-15,3 10 3 16,4 8 20-16,7 10-29 16,4 10 1-16,4 4 0 15,3-2 5-15,0 1-7 16,0-10 0-16,-4-6 3 15,-5-9-8-15,-7-8 8 0,-6-6-3 16,-2-8 33 0,2-8-27-16,1-9 3 0,8-6-9 15,8-12 8-15,5-9-9 16,4-6 1-16,6-1 0 16,-1-4-4-16,-5 5 2 15,-4 10 1-15,-6 8-16 16,-13 14-42-16,-3 8-50 15,-3 12-74-15,0 10-14 16</inkml:trace>
  <inkml:trace contextRef="#ctx0" brushRef="#br0" timeOffset="26214.29">24702 5891 104 0,'18'0'152'0,"-7"-5"31"16,-4 3-145-16,-5-3 13 15,-4-1-14-15,-3-2-10 16,-3 4-20-16,-9-2 15 16,-4 2-11-16,-6 2-8 15,-4 2 10-15,-2 2-13 16,1 2 0-16,5 4-2 16,7 4 4-16,3 4-2 15,7 2 0-15,8 2 1 16,6 4-5-16,10 2 4 15,11 1 0-15,6-1-6 16,7 2 4-16,4-4 2 0,5-2 0 16,-5 0 2-1,-4-4-12-15,-11 0 8 0,-9-2 2 16,-20 0-5-16,-25-2 8 16,-20-2-6-16,-20 0 3 15,-11-6-33-15,-4 1-22 16,11-6-35-16,19 1-104 15</inkml:trace>
  <inkml:trace contextRef="#ctx0" brushRef="#br0" timeOffset="26618.62">25179 5989 202 0,'28'-23'278'0,"-7"-4"-196"15,-3-1-9-15,-1 2 0 16,-5-2-40-16,-3 7-22 16,1 6 23-16,4 3-34 15,1 6 0-15,4 4-1 16,5 6 3-16,8 6-2 16,5 10 0-16,7 8-3 15,1 6-7-15,-5 4 2 16,-6 5-9-16,-12-1 14 15,-15-1-28-15,-16-2 21 0,-18-7 4 16,-17-5 4 0,-19-10-3-16,-13-11 8 0,-4-10-3 15,2-10 26-15,12-8-13 16,14-6 17-16,19-7-8 16,14-2-21-16,15-3 14 15,11-1-15-15,11 2 0 16,11 2-2-16,4 7-14 15,7 9-7-15,9 10-40 16,7 9-75-16,7 15-115 16</inkml:trace>
  <inkml:trace contextRef="#ctx0" brushRef="#br0" timeOffset="27216.86">25799 6069 375 0,'0'-2'220'15,"2"-4"-148"-15,0 5-9 16,-4-2-18-16,2 3-40 16,0 3 8-16,-2 1-9 15,2-1 3-15,-5 2-7 16,2 2 0-16,-1 6 3 16,0 1-13-16,1 3 10 15,3 2-4-15,3-2-1 16,1-4-10-16,0-3 15 15,6-2 0-15,-2-6 0 16,3-4 1-16,5-6-1 0,-1-7 0 16,1 1 0-16,5-9 11 15,-2-1-11-15,-3 4 0 16,-3 1 1-16,-4 8-10 16,-2 2 9-16,-4 9-10 15,-6 5 10-15,3 4-3 16,0 8 3-16,0 5 0 15,5 4 4-15,1 2-9 16,1-2 5-16,7-6 0 16,-2-9 9-16,2-5-6 15,2-9 11-15,6-13-14 16,3-12 4-16,1-12-6 0,1-15 4 16,-3-10-2-16,-6-11 14 15,-5-7-10 1,1-1 9-16,-5 9-3 0,0 15-9 15,-5 20 14-15,-2 18-15 16,-2 20-2-16,-4 20-10 16,-3 14 17-16,-4 18-5 15,0 18 0-15,0 17 2 16,4 5-6-16,7 2 4 16,0-3-7-16,5-11-1 15,-3-14-38-15,-2-14 6 16,0-16-69-16,0-10-120 15</inkml:trace>
  <inkml:trace contextRef="#ctx0" brushRef="#br0" timeOffset="27369.39">26144 6047 214 0,'8'-22'244'0,"-1"4"-180"15,5 3-24-15,1 2-11 16,5 6-23-16,11 1-12 15,11 6-21-15,4 1-56 16,7 5-37-16,1 0-36 16</inkml:trace>
  <inkml:trace contextRef="#ctx0" brushRef="#br0" timeOffset="27538.94">26565 5984 252 0,'7'-5'101'16,"-5"4"12"-16,-2-4-53 15,0 4-22-15,0 1-28 0,-2 6-9 16,-5 8 52-16,-5 5-35 15,-3 13-3-15,-5 7-1 16,-5 7-7-16,4 4-7 16,-2 2 0-16,1 0-15 15,3-4-1-15,2-4-48 16,6-8-30-16,4-10-71 16</inkml:trace>
  <inkml:trace contextRef="#ctx0" brushRef="#br0" timeOffset="27817.52">26547 6025 464 0,'-16'-33'114'16,"5"2"-42"-16,7 11-18 16,-1 4-25-16,5 8-26 15,5 7 3-15,10 4-9 16,10 6 3-16,8 4 0 15,10 7-2-15,1 4 3 16,-1 7-4-16,-12-1 3 16,-14-1-7-16,-12 2-1 15,-18-3 1-15,-21-1-10 16,-11-2 1-16,-10-2-39 0,-3-10-33 16,9-1-43-1,13-6-160-15</inkml:trace>
  <inkml:trace contextRef="#ctx0" brushRef="#br0" timeOffset="28383.81">26815 6067 211 0,'8'-10'239'16,"1"0"-142"-16,-5 5-26 16,4 5-25-16,-6 0-44 15,-2 4 10-15,0 6 4 16,0 3 5-16,2 8-3 15,0 5-14-15,2 2 4 0,5 1-8 16,5 2 4-16,1-3-7 16,1-6 3-16,-1-4 0 15,-1-10-2-15,1-4 9 16,6-10-7-16,-2-6 0 16,4-7 3-16,1-8-8 15,-1-3 5-15,-6-4 0 16,-1 1-3-16,-5 7 6 15,-4 8-10-15,-2 8 7 16,-1 8-25-16,-6 8 23 16,0 5-4-16,-6 7 6 15,2 6 1-15,-1 9 6 16,1 0-7-16,4 1 0 16,4-1 3-16,4-8 6 0,5-6-5 15,5-12 14 1,9-11-4-16,6-10-5 0,5-14-8 15,-1-12-1-15,1-12 3 16,-7-14-4-16,-7-11 1 16,-5-3 0-16,-5 4 14 15,-1 8-11-15,-7 20 16 16,-2 20-19-16,-2 16-4 16,-6 22-4-16,-7 14 8 15,-1 14 0-15,-6 12-3 16,3 12 3-16,3 4-4 15,5 1-4-15,9-1-26 16,2-6 8-16,5-6-54 0,-2-8-61 16,-1-12-110-1</inkml:trace>
  <inkml:trace contextRef="#ctx0" brushRef="#br0" timeOffset="28598.8">27220 6046 119 0,'-16'-14'427'15,"9"2"-393"-15,10 2-10 16,13 3-17-16,17 6-7 0,15-2 0 16,17 7 0-1,11 3 0-15,9 5-8 0,-3-2-16 16,-8 4-59-16,-12 0-132 15</inkml:trace>
  <inkml:trace contextRef="#ctx0" brushRef="#br0" timeOffset="28967.96">22086 6397 425 0,'0'-3'109'15,"-2"0"-98"-15,44-2 53 16,55 0-18-16,59 1 10 15,68 5-4-15,73 10-3 16,55 9-8-16,42 10-37 16,27 10 13-16,-6 0-8 15,-39-2-7-15,-55-6 27 16,-63-10-25-16,-62-10 4 16,-53-4-8-16,-41-4 3 15,-30-4-8-15,-28 1-15 0,-19-2-42 16,-18 1-28-16,-7 0-205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6-15T10:12:02.4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19925 10912 117 0,'-2'0'10'15,"-2"0"-3"-15,-3 2 189 16,-2 1-118-16,6-2-25 16,3-1-20-16,-2 0-7 15,4 0-21-15,5 0-4 16,5 0 18-16,7 0-11 16,6-1 6-16,8-2 10 15,8-1-12-15,3 0 16 0,10-2-9 16,6-4-7-1,11 2 11-15,0-2-19 0,1 2 5 16,-5 4 3-16,-9 0-9 16,-10 4 5-16,-3-2 0 15,-7 2-6-15,-3 0 14 16,-6 2-14-16,-2-2 5 16,-4-2 5-16,-10 2-11 15,-3 0 11-15,-2-3-9 16,-6 3-1-16,-2-1 2 15,0 1-4-15,0 0 0 16,0-1 0-16,0 1-6 16,0 0-6-16,0 0-44 15,0 1-83-15,0-1-152 0</inkml:trace>
  <inkml:trace contextRef="#ctx0" brushRef="#br0" timeOffset="1115.83">27389 10834 115 0,'-7'0'17'0,"1"-2"263"16,-1 2-186-16,0 2-43 16,7-2 0-16,-2 0-12 15,2 0-28-15,2 0 10 16,-2 0-10-16,0 0-10 16,3 3 5-16,-1-1 1 15,3-2-1-15,14 1 20 16,12 2-17-16,19-2 9 0,21 1-14 15,13 1-3 1,10-1 2-16,2 3-2 16,-5-1-1-16,-4 0 0 0,-2 0 4 15,-10-2-4-15,-3 0 0 16,-11 0 0-16,-11 0 15 16,-12 0-13-16,-11 1 4 15,-9-3-5-15,-5 1 3 16,-7 1-7-16,0-2 3 15,-2 3-9-15,-2-1 8 16,2-1-28-16,1 2-21 16,-3 0-48-16,0 1-137 0</inkml:trace>
  <inkml:trace contextRef="#ctx0" brushRef="#br0" timeOffset="6166.29">23867 6752 140 0,'-7'-13'201'0,"1"5"-85"16,-4 0-47-16,4 4-11 15,8 1-30-15,0 0 10 16,-4 1-22-16,2 2 5 16,0 0 8-16,0 2-26 15,0-2 15-15,0 3-10 0,0 4-4 16,0 9 29 0,0 8-33-16,2 9 3 0,0 13-2 15,-2 4 6-15,-4 8-7 16,2 6 0-16,-1 4 0 15,-1 0-3-15,4-3 3 16,2-5 0-16,0-6 0 16,-2-8-1-16,3-8-2 15,-1-8 0-15,-2-7-20 16,0-8 15-16,0-3-36 16,0-3-13-16,0-5-41 15,0-4-81-15</inkml:trace>
  <inkml:trace contextRef="#ctx0" brushRef="#br0" timeOffset="6866.75">23838 6886 122 0,'-7'-10'27'0,"-3"0"215"15,6 4-168-15,0 2-8 16,4-2-31-16,2-1 2 16,0 6-19-16,6-3-13 15,2 2 20-15,9 2-22 16,2-2 7-16,4 4 5 16,6 2-11-16,0-1 3 15,0 6-7-15,1-1 3 16,-3 1-5-16,-5 4 2 0,-4-1 0 15,-6 3-1-15,-6-1 2 16,-1 3-2-16,-7 2 1 16,-4 0 0-16,-9 3 0 15,-10-2 1-15,-2 2-1 16,2-4 0-16,-2-1 1 16,7-3-3-16,7-2 2 15,4-5 0-15,4 1-7 16,9 2 9-16,0 0-2 15,5 5 0-15,5 3 8 16,1 2-9-16,6 4 1 16,-3 2 0-16,4 0-2 15,-4-2 4-15,1-2-2 16,-6-3 0-16,-4-2 6 16,-8-1-7-16,-10-2 1 0,-11 2 0 15,-18-2-1-15,-17 1 1 16,-10-3 0-16,-8 1-2 15,-1-5-11-15,14 1 12 16,12-3-18-16,17-4-14 16,16-2-17-16,15-5-39 15,13-1-55-15</inkml:trace>
  <inkml:trace contextRef="#ctx0" brushRef="#br0" timeOffset="7449.98">24214 7178 115 0,'-4'-7'273'16,"1"-1"-200"-16,3-1-22 15,3 4 20-15,-3-3-24 16,2 2-14-16,-2 3 5 16,-2 2-34-16,2 1 11 15,-3 1-15-15,1 2 10 16,2 3-10-16,-2 6 0 0,2 6 0 16,-2 8 0-16,2 6 6 15,2 2-6-15,5 0 0 16,-1-2 6-16,6-6-13 15,-4-3 7-15,3-10 0 16,-3-3-6-16,-2-6 10 16,3-6-4-16,-1-4 0 15,9-6 5-15,0-6-9 16,3-8 4-16,3-2 0 16,-6-4 5-16,-1 0 3 15,-3 1-6-15,-3 4 9 16,-6 4-9-16,0 8 19 15,-4 4-21-15,2 5 0 0,-4 5-2 16,2 1-4-16,0 3 6 16,0 6 0-16,-2 3 2 15,2 6-4-15,0 4 2 16,0 6 0-16,2 0-5 16,5 2 0-16,-3-2-1 15,2-3-21-15,2-2-26 16,-2-5-9-16,-1-2-54 15,-3-2-53-15</inkml:trace>
  <inkml:trace contextRef="#ctx0" brushRef="#br0" timeOffset="7998.96">24608 7164 118 0,'-8'-7'298'0,"1"0"-233"16,4 6-20-16,3-1-20 16,6 2-21-16,-6 0-4 15,0 3 7-15,2 4 1 16,2 3 21-16,0 1-24 16,3 8 11-16,5 2-14 15,-2-1 5-15,3 0-5 0,1-1-2 16,1-8 0-1,-1-4 12-15,-1-5-10 0,3-4 10 16,-3-8 2-16,3-4-14 16,-1-8 23-16,-1-5-18 15,-1-4 6-15,-4-3 11 16,-3 1-21-16,0 8 12 16,-4 6-11-16,0 7 6 15,-2 5-16-15,-2 6 2 16,4 7 6-16,-2 8-12 15,0 10 18-15,2 10-6 16,0 10 0-16,0 7 1 16,-2 2-5-16,-2 2 4 15,-2-3 0-15,-8-6-1 16,-1-6 7-16,-9-8-6 0,-7-8 0 16,-9-7 3-16,-4-9 1 15,-1-8-3-15,3-8-1 16,7-9 2-16,10-7 3 15,13-8-7-15,10-2 2 16,10-4-17-16,13 0 16 16,8 1-29-16,11 8-21 15,3 3-59-15,4 6-81 16</inkml:trace>
  <inkml:trace contextRef="#ctx0" brushRef="#br0" timeOffset="8582.11">25302 7068 114 0,'4'-7'44'0,"-2"5"91"15,-2-3 64-15,-2 4-111 0,0-2-26 16,0 2-49-16,-3 1 12 16,-2-2-24-16,-6 2 4 15,-5 2 6 1,-5 3-5-16,-6 5 0 0,-4 10-5 15,-2 6 6-15,-1 8-6 16,5 4-1-16,4 1 0 16,10-2-3-16,7-4-7 15,10-5 9-15,8-6-5 16,7-4 6-16,5-8-8 16,5-7 8-16,6-10 0 15,4-7 1-15,1-8 7 16,-1-4-8-16,-1-6 9 15,-5-1-9-15,-7 2 24 0,-4 5-22 16,-7 4 6 0,-2 7-1-16,-5 7-2 0,-2 4-8 15,1 4 3-15,-3 3-9 16,0 3 2-16,2 3 7 16,0 8 0-16,3 8-2 15,-3 8-21-15,1 3 4 16,-3 0-28-16,0-1-36 15,-3-6-25-15,1-5-107 16</inkml:trace>
  <inkml:trace contextRef="#ctx0" brushRef="#br0" timeOffset="10282">25556 7138 122 0,'2'-2'3'16,"-4"-3"267"-16,2 2-178 16,0 3-60-16,0 0 22 15,0 0-50-15,0 4 1 16,-3 5 24-16,3 3-20 16,-4 6 9-16,-1 5-2 15,-2 8-15-15,3-1 12 16,0 0-13-16,-1-4 0 15,1-5-3-15,4-6 8 16,-2-5-5-16,2-6 8 16,0-2-6-16,0-8 23 15,0-2-25-15,4-9 0 16,1-6 1-16,3-9 7 0,1-3-8 16,5 2 0-16,-1 2 6 15,-1 7-1-15,-2 8-5 16,-1 5 0-16,-2 4-4 15,4 5 5-15,0 6-1 16,7 5 0-16,-1 2-3 16,8 6-6-16,-4 2 2 15,-1 3-10-15,-5 7-4 16,-2-1-50-16,-6 1-11 16,-4 0-36-16,-1-3-80 15</inkml:trace>
  <inkml:trace contextRef="#ctx0" brushRef="#br0" timeOffset="10549.39">26108 7106 143 0,'-4'-20'246'0,"-1"2"-157"15,2 4-35-15,-1 4 20 16,4 2-36-16,0 4-33 15,0 4-9-15,0 4 4 16,0 7 0-16,0 6 21 16,-2 7-19-16,0 92 4 15,-2-91 0-15,1-1 0 0,1-2-6 16,2 0 0 0,-4 17-22-16,2-1-10 0,2-11-46 15,0-6-31-15,0-8-51 16</inkml:trace>
  <inkml:trace contextRef="#ctx0" brushRef="#br0" timeOffset="10784.76">26108 7066 128 0,'-4'-28'48'16,"-6"4"157"-16,4 2-144 15,4 6 2-15,4 0-11 16,2 0-38-16,10 2 13 0,3 4-6 15,6-1-16-15,6 2 11 16,6 3-16-16,5 2 0 16,1 4-2-16,-3 2-13 15,-3 2-22-15,-4 3-30 16,-4 0-26-16,-2 3-53 16</inkml:trace>
  <inkml:trace contextRef="#ctx0" brushRef="#br0" timeOffset="10984.79">26150 7118 124 0,'-13'4'76'0,"9"-2"100"16,1 1-116-16,10-2 2 15,11-2-36-15,4-4 0 16,7 1-10-16,4 3-14 15,3-2-3-15,2 6 1 16,-2 0-21-16,-5 5-27 16,-5 2-72-16,-5 6-51 15</inkml:trace>
  <inkml:trace contextRef="#ctx0" brushRef="#br0" timeOffset="11182.34">26168 7321 136 0,'-22'3'0'0,"6"-6"287"16,7 3-224-16,5-2-38 16,15-4 0-16,5 0-12 15,8 0-13-15,8 0 23 16,7 2-21-16,3 1-2 16,4 1 0-16,-5 1-24 15,7-1-30-15,-6 2-86 16</inkml:trace>
  <inkml:trace contextRef="#ctx0" brushRef="#br0" timeOffset="11599.19">26738 6932 181 0,'-6'-16'302'0,"-3"0"-248"0,-3 6-2 15,4 4 6-15,6 2-50 16,-3 2-3-16,3 8-5 16,0 6 8-16,0 5-7 15,-3 6 23-15,0 7-23 16,5 3 5-16,2-4 0 16,1 3 2-16,4-1-7 15,-3-2-1-15,3-2 0 16,-1-7-3-16,-1-5 4 15,0-5-1-15,-3-3 11 0,0-7-2 16,-2-5 32-16,2-3-14 16,3-6-21-16,3-8 2 15,4-4-4-15,3-7-2 16,1-4 13-16,-3 3-12 16,0 4 11-16,-3 3-14 15,-4 6 0-15,-4 7-8 16,1 6 2-16,-3 4-16 15,0 4-22-15,0 4-60 16,-3 6-2-16,-1 6-69 16</inkml:trace>
  <inkml:trace contextRef="#ctx0" brushRef="#br0" timeOffset="12048.31">25265 7663 124 0,'-46'9'7'0,"1"-5"226"15,7-4-163-15,7 2-5 16,16-4 6-16,8-2-35 16,16 0-8-16,29 2 23 15,29-3-38-15,28 1 13 16,40 3 6-16,31-1-20 15,19 2 19-15,9-2-22 16,5-4 1-16,-12 0 19 16,-25-2-28-16,-21 0 20 15,-30 3-18-15,-31 2 6 16,-22 3-13-16,-22 0 4 16,-16 2-19-16,-11-2-8 0,-9 1-69 15,-4 4-56-15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6-15T10:10:58.0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5583 5193 145 0,'-5'5'57'0,"1"-4"134"15,-2 2-121-15,1-2-14 16,7 3-19-16,-2-4-2 15,0 9-11-15,-4 4 13 16,1 10-3-16,-1 7-33 16,2 5 14-16,-1 8 1 0,6 1-15 15,-3 0 14-15,2 5-15 16,-4 1 0-16,-3 0-1 16,-1-5 5-1,-3-1-4-15,0-5 0 0,0-5 2 16,2-9-11-16,1-8-6 15,1-3-29-15,3-4-22 16,-3-4-68-16,1-6-97 16</inkml:trace>
  <inkml:trace contextRef="#ctx0" brushRef="#br0" timeOffset="287.12">5474 5288 131 0,'0'-9'170'0,"-4"2"10"16,4-1-116-16,-6 4-24 15,12-3-22-15,-4-1 3 16,4 1-21-16,5-3 2 15,12-1-3-15,6 1 5 16,6 2-4-16,9 0 0 16,4 3-2-16,-1 4-2 15,-3 1-21-15,-4 1-44 0,1 6-41 16,-10-1-60-16</inkml:trace>
  <inkml:trace contextRef="#ctx0" brushRef="#br0" timeOffset="518.16">5516 5478 131 0,'-15'12'46'0,"1"-5"122"16,8-1-120-16,3 0-15 15,3-6 6-15,7 1-13 16,9-1 11-16,10 1-8 0,12-1-25 15,7 3-3-15,6-6-1 16,-2 3-26-16,-9 3-12 16,-11 3-64-16,-7 6-41 15</inkml:trace>
  <inkml:trace contextRef="#ctx0" brushRef="#br0" timeOffset="700.44">5523 5792 135 0,'-22'5'125'16,"8"-4"62"-16,5-1-133 16,12-1-33-16,17-5-7 15,9-1-9-15,13-4 1 16,10 1-6-16,2 2 0 0,0 1-15 16,-2 1-9-16,-8 3-73 15,-9-1-104-15</inkml:trace>
  <inkml:trace contextRef="#ctx0" brushRef="#br0" timeOffset="1033.17">6060 5440 123 0,'-6'-34'306'15,"-6"1"-219"-15,3 6 3 0,-2 9-47 16,11 4-15-1,3 7-28-15,-3 7 4 0,4 13-1 16,2 5 5-16,5 10-5 16,3 10 8-16,5 6-5 15,4 2-6-15,2-2 0 16,4-4 3-16,0-4-5 16,0-8 2-16,-2-7 0 15,-8-7 1-15,-3-9 6 16,-5-8 0-16,3-12-5 15,-3-7 2-15,-1-7 1 16,7-6-5-16,-5-2 0 16,2 0-2-16,-1 3-16 15,3 6-20-15,4 6-96 16,9 12-100-16</inkml:trace>
  <inkml:trace contextRef="#ctx0" brushRef="#br0" timeOffset="1250.01">7296 5692 353 0,'-2'-3'144'15,"2"0"-114"-15,0 3 3 16,13-4-21-16,6 4-10 0,3-3 3 15,11-1-5-15,9 2-5 16,2 2-8-16,2 0-64 16,-4 4-160-16</inkml:trace>
  <inkml:trace contextRef="#ctx0" brushRef="#br0" timeOffset="2120.35">12049 4874 129 0,'4'-10'246'0,"-2"2"-138"15,-2 3-40-15,-2 2-45 16,4 3-21-16,1 5 10 16,4 5 19-16,-1 8 13 15,5 8-4-15,1 8-33 16,-4 6 11-16,-1 8-13 16,-5 8-1-16,-2 6-2 15,-6 4-1-15,-1 0-1 16,-2 1 0-16,2-9-11 15,1-6-5-15,-1-8-31 16,5-10-31-16,2-8-32 16,2-8-80-16</inkml:trace>
  <inkml:trace contextRef="#ctx0" brushRef="#br0" timeOffset="2549.8">12053 5023 320 0,'-22'-28'76'16,"6"2"9"-16,12 4-23 15,8 0-40-15,10 6 12 16,15-1-9-16,9 3-11 16,6 4 10-16,5 5-23 15,0 2 2-15,-2 7-3 0,-5 6 6 16,-3 7-8-1,-6 2 2-15,-2 7 0 0,-7 7-7 16,-1 1 7-16,-7-1 0 16,-8 4 0-16,-10-1 5 15,-12-2-7-15,-12 1 2 16,-14-4 0-16,-9-2 1 16,-3-7 5-16,3-3-6 15,5-5 0-15,15-5 8 16,9-1-13-16,9-4 5 15,4 2 0-15,7 2-6 16,2 2 11-16,1 4-5 16,3 6 0-16,8 2 7 15,1 0-12-15,5 2 5 0,2 0-26 16,3-2-39-16,2-2-81 16,2 0-151-16</inkml:trace>
  <inkml:trace contextRef="#ctx0" brushRef="#br0" timeOffset="3385.01">12804 5296 443 0,'-16'-39'61'15,"-1"2"29"-15,-1 2-30 16,5 5-41-16,-3 9-1 0,1 4 2 15,1 11-13-15,-6 6-7 16,-4 11 0-16,-7 6 5 16,-5 11-4-16,-5 8-1 15,6 6 0-15,4 6-5 16,4-1 1-16,9-3 4 16,11-2 0-16,10-8-4 15,8-6 0-15,9-7 4 16,8-12 0-16,7-9-3 15,2-9 10-15,5-10-7 16,-4-5 0-16,-2-6 7 16,-8-2 6-16,-7-2-9 0,-5 2 1 15,-7 4 13 1,-3 2-14-16,-6 8 5 0,2 5-9 16,-4 8 7-16,0 5-16 15,2 4 5-15,-2 5 4 16,0 8-4-16,2 5 6 15,0 6-2-15,6 3 0 16,3 0-4-16,7-4-3 16,4 0 7-16,6-10 0 15,3-6-4-15,2-11 13 16,4-6-9-16,-10-7 0 16,2-10 8-16,-8-4 2 15,-7-9-8-15,-2 3 1 16,-6-3 25-16,-4 4-26 15,0 5 16-15,-2 10-14 0,-3 4 5 16,3 10-18-16,2 3 3 16,-2 11 6-16,-3 10-6 15,1 5 10-15,-2 8-4 16,-1 8 0-16,5-4-2 16,-1-5-7-16,3-2 6 15,0-9 1-15,3-8-7 16,-1-6 18-16,-2-6-6 15,0-6-1-15,0-10 10 16,2-3-15-16,0-13 3 16,3-5 0-16,1-5 1 15,1 3 7-15,4 4-8 0,0 3 0 16,0 5-2-16,3 11-6 16,-3 4 4-16,5 9 4 15,-1 9-7-15,3 9 1 16,1 8 5-16,0 6-6 15,-6 6-24-15,-4-1 16 16,-7 2-27-16,-6-2-16 16,-5-2-35-16,0-6-73 15</inkml:trace>
  <inkml:trace contextRef="#ctx0" brushRef="#br0" timeOffset="3867.18">13569 5316 398 0,'-12'-37'81'0,"-5"0"47"16,-4 4-80-16,3 5-15 15,3 8-6-15,-5 8-26 16,-2 10 18-16,-3 4-19 16,-4 12 0-16,-4 7-5 15,2 4-1-15,4 8 4 16,7 7-6-16,9 0-18 15,13-2 16-15,9-4-14 0,11-6 11 16,10-10 5 0,1-10 6-16,4-12 2 0,-1-12 1 15,-5-8 6-15,-2-10 2 16,-6-2 0-16,-7-5 8 16,-5 8 13-16,-5 8-29 15,-4 7-2-15,-2 12 1 16,-2 15-1-16,-2 10-6 15,-5 14 7-15,-3 11 0 16,-1 10-6-16,-5 4 3 16,-3-2 3-16,-6 1 0 15,-9-6 2-15,-7-2-7 16,-3-13 5-16,-3-6 0 16,2-10 9-16,7-12-4 15,8-12-1-15,15-10-4 0,11-14-15 16,16-11 9-1,17-7-38-15,20-5-52 0,15-2-84 16</inkml:trace>
  <inkml:trace contextRef="#ctx0" brushRef="#br0" timeOffset="4219.22">13756 5323 126 0,'-16'9'42'15,"5"-5"91"-15,5-2-58 16,8 2-53-16,13-4 14 0,10-6-16 16,10-1-16-1,10-2 14-15,1-5-11 0,0-3 7 16,-13-2 15-16,-12-6-13 16,-4 0 12-16,-11-4 0 15,-4-3-14-15,-6 2 13 16,-7-2-19-16,-3 6 6 15,-8 2-2-15,-2 8-7 16,-9 10-5-16,-8 12 0 16,-6 16 3-16,-4 14-1 15,1 14-2-15,6 9 0 16,15 4-1-16,14-1 9 16,17-7-8-16,109 64 4 15,-70-113 0-15,1-3 0 16,0-3-4-16,3 3-7 15,37-1-25-15,-6 3-182 16</inkml:trace>
  <inkml:trace contextRef="#ctx0" brushRef="#br0" timeOffset="21183.97">12341 7904 120 0,'22'-23'302'15,"-6"-2"-258"-15,-10 5 38 16,-4 11-31-16,-8 2-15 16,-1 3-5-16,-7-1-26 0,-5 10 13 15,-8 7-2 1,-8 9-5-16,-8 8 11 0,-6 11-18 15,-4 13 3-15,-8 7-3 16,1 6 0-16,6 6-6 16,10 1 2-16,13-5-6 15,15-4 5-15,24-6-14 16,13-6 2-16,20-14-2 16,16-11-29-16,15-14-27 15,8-11-95-15</inkml:trace>
  <inkml:trace contextRef="#ctx0" brushRef="#br0" timeOffset="21469.62">12524 8199 435 0,'8'-24'74'16,"-1"4"27"-16,-1 4-60 16,0 2-15-16,-4 8-23 15,0 5-3-15,2 2-2 16,5 6-3-16,13 2 5 15,10 3-2-15,1 4-1 16,3 6 1-16,-7 4 2 16,-17 5-4-16,-14 5 0 15,-13-1 3-15,-16-2 1 16,-14-5-1-16,-10-3 5 16,-7-12-4-16,4-9 0 15,4-8 1-15,18-8-6 0,14-6-7 16,15-10-45-1,14-4-30-15,18-2-76 0</inkml:trace>
  <inkml:trace contextRef="#ctx0" brushRef="#br0" timeOffset="22065.67">13009 8013 200 0,'-2'-6'236'0,"-7"2"-208"0,-6 4 6 15,-3 0-14 1,-7 2-11-16,-2 4 1 0,0 0 9 16,1 3-15-1,-1 6 4-15,1-3-7 0,1 2 3 16,7 1-6-16,7-2 2 16,7 1 0-16,8 2 0 15,10 4 2-15,3 3-1 16,8 4 2-16,8 3 0 15,7 2-1-15,3 0-2 16,-3 3 0-16,-3-2-5 16,-8 2 2-16,-10-1 3 15,-11 0-1-15,-12 0 2 16,-14-2-4-16,-7-2 3 16,-8-4-10-16,-3-7 9 15,3-6-16-15,4-7 12 16,4-9-5-16,10-8-15 0,6-7-22 15,16-12 9 1,15-10 2-16,12-12 5 0,12-13-25 16,10-7 17-16,0-6 39 15,-3-1 27-15,-6-2 30 16,-7 1 31-16,-14 7-24 16,-5 7-1-16,-8 8-16 15,-9 12-1-15,-6 14-20 16,2 9-2-16,-2 14-8 15,-3 9-16-15,-1 3-9 16,6 10 6-16,-11 16 6 16,-3 19 1-16,-6 13-3 0,0 19 4 15,0 13-5-15,7 2 0 16,7 1-7-16,6-5 0 16,4-5-55-16,0-13-86 15,5-15-229-15</inkml:trace>
  <inkml:trace contextRef="#ctx0" brushRef="#br0" timeOffset="22215.84">13281 8165 547 0,'-31'-16'36'0,"11"2"6"15,29-3-42-15,26 4-12 0,36 1 6 16,35-2-97-16,45 4-209 15</inkml:trace>
  <inkml:trace contextRef="#ctx0" brushRef="#br0" timeOffset="31283.45">12443 10493 323 0,'11'-19'50'0,"1"0"8"16,-6 7-14-16,-4 1 2 16,1 4 1-16,-3 1 7 15,2 2-11-15,-4 1-22 16,-3-4 2-16,-3 1-11 16,-6 2-5-16,-4 0 5 0,-4 4-11 15,-9 8-1-15,-5 6 0 16,-5 8-1-16,-3 11-1 15,2 6 2-15,7 7-2 16,6 1-3-16,8 2 1 16,13-2-1-16,8-3 3 15,13-2-6-15,11-4 6 16,8-2 2-16,5-3-4 16,5-4 0-16,-1-3 1 15,-3-2 1-15,-7 1 1 16,-9-6-7-16,-11 1 6 15,-13 1 2-15,-16 1-2 16,-18 2 0-16,-12-1-6 16,-10 0 0-16,0-4-6 15,6-7-25-15,17-3-11 0,17-9-41 16,21-6-90-16</inkml:trace>
  <inkml:trace contextRef="#ctx0" brushRef="#br0" timeOffset="32318.95">12601 10922 125 0,'12'-8'28'16,"-10"4"223"-16,-4 2-214 15,-1 2 9-15,1 0-33 16,0 0-12-16,4 0 5 16,3 2 2-16,8-2 22 15,7-2-7-15,9-2-17 0,5-1 3 16,3-7-4-16,-1-1-1 15,-5-1 16-15,-6 0-12 16,-8-2 3-16,-5 2 1 16,-8-1-7-16,-4 4 6 15,-9 1-11-15,-7 4 1 16,-10 8-5-16,-10 6 6 16,-10 8-2-16,-6 12 1 15,-2 8 2-15,6 3 1 16,5 2-4-16,10-3 1 15,15-3-3-15,13-5 6 16,17-4-4-16,21-8 1 16,19-8 2-16,17-6-4 0,12-8 1 15,9-8 0 1,-1-8-3-16,-8-2 5 0,-13-4-2 16,-12-2 2-16,-14-3 0 15,-15 3 6-15,-13-3-2 16,-17 0-2-16,-8 3 6 15,-9 4-10-15,-2 3 8 16,0 6-6-16,-1 7 1 16,6 6-5-16,-1 4 2 15,2 6 0-15,-2 7-1 16,0 2 3-16,7 6-2 16,0 0 0-16,7 4 3 0,8-2-6 15,7-2 3 1,7-6 0-16,6-3-3 0,8-10 5 15,4-5-2 1,4-9 1-16,-3-7 1 0,1-6 5 16,-4-5-6-16,-8-3 4 15,-8 1 16-15,-5 2-14 16,-5 6 5-16,-6 8 4 16,0 3-14-16,-4 5 6 15,2 5-8-15,-2 2-4 16,0 5 0-16,-2 1 4 15,2 5 0-15,2 5 0 16,0 0 2-16,6 3-5 16,2-1 3-16,3-2 0 15,3-2-4-15,-1-3 6 0,-2-6-2 16,-4-2 1 0,-3-4 1-16,1-7 2 0,1-5-4 15,1-6 0-15,4-5-2 16,2-8 7-16,-1-1-5 15,-3 3 0-15,-1 4 3 16,-1 5-4-16,0 6 1 16,-5 8-2-16,1 4 0 15,-1 4-10-15,-2 4 12 16,4 8 0-16,3 4 3 16,3 2-7-16,6 4 4 15,7 1 0-15,-1-6-2 0,-2-3 5 16,0-1-3-1,-7-9 0-15,-6-4 1 0,-2-3 11 16,-3 0-10-16,3-11-2 16,1-7 0-16,5-6 1 15,3-11-4-15,5-5 3 16,-1 1-15-16,-3 1 6 16,2 3-32-16,-1 10-38 15,-6 7-79-15,3 5-158 16</inkml:trace>
  <inkml:trace contextRef="#ctx0" brushRef="#br0" timeOffset="32533.58">13852 10539 156 0,'2'0'113'0,"2"-2"58"16,0-2-123-16,3 2-8 16,-5 0-19-16,0 1-16 15,1 4-2-15,0 5 21 16,-1 9 4-16,0 6-15 15,0 11 0-15,0 6-12 16,-2 1-1-16,-2 1 0 16,-2-4-15-16,-4-5-14 15,0-6-31-15,1-11-18 16,-4-10-78-16</inkml:trace>
  <inkml:trace contextRef="#ctx0" brushRef="#br0" timeOffset="32648.41">13854 10343 246 0,'0'-11'15'0,"-2"11"-15"15,-1 13-27-15,-6 5-62 16</inkml:trace>
  <inkml:trace contextRef="#ctx0" brushRef="#br0" timeOffset="32883.39">14076 10501 268 0,'19'2'134'0,"-11"-4"-89"0,-3 2 20 16,-5-4-17-1,-3 4-22-15,-1 0-2 0,-5 6-19 16,-9 4 3-16,-7 5 5 16,-4 8-12-16,-4 8 5 15,4 2-6-15,4 3 3 16,12 3-7-16,9-5 2 15,11-2-9-15,9-6-8 16,10-7-22-16,8-6-20 16,6-11-57-16,4-8-100 15</inkml:trace>
  <inkml:trace contextRef="#ctx0" brushRef="#br0" timeOffset="33197.99">14232 10676 318 0,'-11'12'25'0,"7"-1"-21"16,4-7 22-16,9-1 6 16,11-2-18-16,8-1 0 15,1-4-12-15,6 1 6 16,-10-5 8-16,-6-2-2 16,-6 0 2-16,-8-6-8 15,-5 0-3-15,-5-5 9 16,-2-1-11-16,-6 4 3 15,-3 7-5-15,-1 5 5 16,-6 9-5-16,-4 14 3 16,-4 10 1-16,-2 13 8 0,4 1-10 15,4 5 0 1,14-2 0-16,11-6 0 0,11-6-6 16,10-6 0-16,10-8-33 15,6-8-39-15,11-8-173 16</inkml:trace>
  <inkml:trace contextRef="#ctx0" brushRef="#br0" timeOffset="34099.97">14799 10699 303 0,'-12'-11'164'0,"1"1"-112"0,-1-2 5 15,2-3-14-15,-3 1-3 16,-3 3-11-16,1 0 5 16,-2 3-23-16,-3 2-3 15,-4 6-6-15,-5 8 2 16,-2 9-6-16,-2 7 2 16,0 8 0-16,6 6-4 15,8 4 2-15,11-3-3 16,10-1 1-16,11-7-13 15,12-5 11-15,6-8-4 16,6-7 3-16,0-10 4 16,1-6 5-16,-3-10-2 15,-4-4 11-15,-4-12-8 0,-4-1 13 16,-6-3 0-16,-1-1-5 16,-7 7 12-16,-5 5-15 15,0 8 5-15,-4 8-6 16,-2 6-7-16,0 6 0 15,0 6-1-15,-3 9 3 16,-1 10 3-16,4 7-4 16,-1 6-1-16,3 4 0 15,7-2 4-15,4-5-4 16,0-10 0-16,3-4 0 16,-1-14 2-16,0-7 0 15,3-8 3-15,0-10-1 0,1-12 0 16,1-8-1-16,-1-10-3 15,-1-3 1-15,-5-3 11 16,1 3-11-16,-5 4 7 16,-3 14 4-16,-4 6-11 15,0 12 5-15,0 7-6 16,-2 4-1-16,0 8-4 16,-1 5 5-16,1 6 0 15,0 6 0-15,2 6 2 16,7-1-3-16,1 1 1 15,6-6 0-15,3-3-5 16,2-4 5-16,-2-8 0 16,1-4-2-16,2-8 4 0,0-6-3 15,-2-6 1 1,5-10 0-16,-4-6 0 0,-1-9 1 16,-5-5-1-16,1 0 0 15,-7 3 3-15,-3 5-3 16,-2 9 0-16,0 9 0 15,-2 10-4-15,-2 6-1 16,2 8 3-16,-2 8-1 16,0 7 3-16,0 7-1 15,2 8 1-15,2 2 0 16,4-2-4-16,8-2 1 16,-1-4-10-16,0-4-9 15,1-4-24-15,-3-6-15 16,-3-2-46-16,9-6-52 0,3-6-134 15</inkml:trace>
  <inkml:trace contextRef="#ctx0" brushRef="#br0" timeOffset="34898.99">15741 10656 106 0,'2'-19'337'16,"-11"0"-289"-16,-7 1 38 15,1 0-17-15,-12-2-36 16,2 4 1-16,-1 1-3 15,-3 5-25-15,0 4 3 16,-3 6-6-16,-1 10 1 0,4 7-3 16,0 6-1-1,7 8 0-15,8 1-4 0,8 3 2 16,12-2 0-16,8-3-2 16,11-7-13-16,6-8 11 15,3-9-4-15,1-8 8 16,-2-9-1-16,-3-6 6 15,-6-7-3-15,-7-6 6 16,-7-3-6-16,-3 6 15 16,-5 2-7-16,-2 10-8 15,-2 7 0-15,-1 8-8 16,-1 8 8-16,-6 7 0 16,4 6 3-16,0 3-5 15,-1 4 2-15,9-1 0 0,7-2-1 16,6-2 3-1,12-6-2-15,4-7 0 0,89-8 3 16,-99-14 2-16,-6-4-1 16,1-4-1-16,-5-4 12 15,13-25-10-15,-7-8 7 16,-7-14 3-16,-3-1-6 16,-5 0 13-16,-2 11-10 15,-2 12-7-15,0 18 10 16,2 13-15-16,-3 14-1 15,-1 11 0-15,-2 15 1 16,-4 14 0-16,-3 14 0 16,-1 14 0-16,3 9-3 0,5 3 5 15,8-4-2 1,7-6 0-16,7-11-6 0,3-11 3 16,6-11-9-16,-2-13 7 15,1-11 1-15,-2-9 2 16,0-12 2-16,1-9 0 15,-1-8 4-15,-4-8-5 16,-2-6 1-16,-3-1 0 16,-7 3 6-16,-4 2-2 15,-2 9 0-15,-4 10-1 16,2 8 0-16,0 9-6 16,0 4-1-16,-1 8 3 15,-1 6-5-15,-2 13 7 16,0 8-1-16,0 8 0 15,-1 6-7-15,3 0 4 0,-2-2-18 16,1-8-5-16,0-9 4 16,1-8-28-16,2-12-42 15,-1-7-78-15</inkml:trace>
  <inkml:trace contextRef="#ctx0" brushRef="#br0" timeOffset="35033.47">16175 10376 493 0,'-2'-39'43'0,"-5"7"25"0,-1 9-44 16,-2 8-24-16,4 9-43 15,8 7-29-15,2 6-7 16,10 6-112-16</inkml:trace>
  <inkml:trace contextRef="#ctx0" brushRef="#br0" timeOffset="35314.51">16349 10546 296 0,'-4'36'86'16,"0"-5"-30"-16,-4-4 1 15,2-11-30-15,1-3 8 16,3 0-18-16,2-7-8 0,-2-4 1 16,6-2-9-1,-2-2 15-15,3-4-5 0,1-4-11 16,0-3 5-1,0-4-5-15,-2-6-5 0,1 1 4 16,-3 3-21-16,2 3 12 16,-2 7-11-16,4 7 15 15,-2 10-1-15,0 7 6 16,1 3-11-16,-1 5-12 16,0 2-44-16,6-3-53 15</inkml:trace>
  <inkml:trace contextRef="#ctx0" brushRef="#br0" timeOffset="50431.63">12196 12701 184 0,'-11'-6'147'15,"2"-6"-55"-15,0 1-42 16,2 0 17-16,10-1-17 0,-1 0-9 16,0 3-7-1,0 6-17-15,-2 0 5 0,2 3-14 16,-2 0-7-16,2 5 5 16,-2 11 3-16,3 12 8 15,-3 12-9-15,2 13-7 16,1 12 8-16,-3 8-9 15,0 3 2-15,-3 6-1 16,1 4 0-16,-3-4-1 16,3-8 0-16,0-11-6 15,0-14 6-15,2-16-14 16,2-9-19-16,-2-8-4 16,2-8-39-16,-2-1-19 15,4-7-50-15</inkml:trace>
  <inkml:trace contextRef="#ctx0" brushRef="#br0" timeOffset="51017.21">12285 12787 127 0,'0'-14'13'0,"-2"-1"181"0,0 0-122 16,4 5-7-16,0-7 3 16,0 6-20-16,3 1-15 15,-3 2-4-15,2 2-20 16,4 0-7-16,2 2 1 15,3 4-2-15,8 0-1 16,1 8 0-16,0 4 3 16,5 5-5-16,-3 4 2 15,-3 3-3-15,-4 1 1 16,-5 0-6-16,-12 1 8 16,-10 1 0-16,-5-4 2 15,-7 4-2-15,-5-5 0 16,5-4 0-16,4-5-3 0,7 0 3 15,4-3 0-15,10-2 0 16,1 4 2-16,3 2-2 16,3 3 1-16,4-3-1 15,4 7 7-15,-2-3-4 16,-3 4-2-16,0 0-1 16,-8 8 2-16,-7 3 1 15,-14 2-3-15,-13 3 0 16,-16 1-2-16,-13-3-1 15,-4-2 0-15,-3-10-7 0,10-4-17 16,13-8-5 0,19-6-30-16,19-12-83 0,21-9-56 15</inkml:trace>
  <inkml:trace contextRef="#ctx0" brushRef="#br0" timeOffset="51666.17">12875 12852 393 0,'-20'-16'83'0,"-6"-1"-5"15,-1 7-13-15,5 3-30 16,11 7-16-16,6 1-12 16,2 7 14-16,-1 10-3 15,2 11 0-15,0 9-2 0,-2 10-15 16,1 2 8-16,3 3-9 15,-2 2 1-15,2-4-2 16,0-11 1-16,0-8 0 16,0-13-2-16,2-10 7 15,1-5 4-15,-1-14-7 16,2-15-1-16,5-13 2 16,5-13-2-16,1-14-1 15,3 3 1-15,-3 3 4 16,-1 12-1-16,-3 11 0 15,-5 13-3-15,-1 10-1 16,-5 8 0-16,3 5-3 0,-3 6 1 16,2 6 3-16,4 6-1 15,3 6 0-15,7 5 0 16,-1 3-1-16,8 0 2 16,1-2-1-1,1-2 0-15,1-6 2 0,-1-4-2 16,-3-9 0-16,-1-8 0 15,-2-11 6-15,-3-8-4 16,-1-8-2-16,1-10 1 16,-1-5 5-16,-1 2-4 15,-1-3-1-15,-1 3 0 16,-3 9 8-16,-1 6-7 16,-3 10-1-16,-3 7-1 15,-2 5-3-15,0 7 3 16,0 13 0-16,0 9 0 0,0 10 2 15,0 14-2-15,0 5 0 16,-2 2 0-16,-1 0-28 16,1-2-2-16,-2-6-25 15,2-10-37-15,4-9-48 16,9-16-74-16</inkml:trace>
  <inkml:trace contextRef="#ctx0" brushRef="#br0" timeOffset="52001.09">13698 12909 310 0,'0'-31'122'0,"-12"3"-24"0,-7 6-9 16,-6 3-52-16,2 7-9 15,2 6 2-15,-2 2-22 16,3 6 1-16,1 2-6 16,-2 5 2-16,1 4-5 15,0 5 0-15,2 8 0 16,0 2-5-16,5 4 5 15,6 1 0-15,7-1-1 16,7 0-1-16,11-4 1 16,8 0 1-16,5-4 0 15,6 0 3-15,2-4 0 16,-1 0-1-16,-2-2 10 16,-7 2-11-16,-9-2 5 15,-9 2-5-15,-9 2-1 0,-13-2 3 16,-11 4-3-16,-16 1-5 15,-11 0-10-15,-8 0-31 16,-4 1-24-16,1-4-84 16,4-2-187-16</inkml:trace>
  <inkml:trace contextRef="#ctx0" brushRef="#br0" timeOffset="52232.64">12036 13922 163 0,'-69'22'462'16,"24"-14"-412"-16,43-14-23 15,46-12 20-15,65-2-14 16,54-4-12-16,55 0 16 16,43 8-12-16,24 11-16 15,8 7-4-15,-17 7-5 16,-34 7-5-16,-50 1-20 15,-61-6-56-15,-62 3-79 16</inkml:trace>
  <inkml:trace contextRef="#ctx0" brushRef="#br0" timeOffset="90695.73">25988 2827 112 0,'11'-8'324'16,"-5"-2"-284"-16,2 2 38 15,-2 2-39-15,-6-1 1 16,2 2-10-16,0 1-9 15,3 4 15-15,-5 0-20 16,0 0-7-16,2 2 0 16,-2 0-5-16,2 0-6 0,-2 1 2 15,2 4 0 1,-2 7 0-16,4 6 0 0,2 8 0 16,-4 10-1-16,2 5 6 15,1 2-5-15,-5 5 0 16,2-1 0-16,-2-1-2 15,2-4 2-15,-2-2 0 16,2-6-2-16,0-4 0 16,0-3 0-16,0-5-5 15,2-4-10-15,-2-6 5 16,0-4-20-16,-2-2-23 16,0-5-43-16,0-3-38 15,0 0-105-15</inkml:trace>
  <inkml:trace contextRef="#ctx0" brushRef="#br0" timeOffset="91314.11">26055 2932 330 0,'2'-23'53'15,"-2"2"15"-15,2 2 11 0,-2 1-45 16,-2 2 16-16,0 6-24 16,4 2-4-16,2 2-14 15,2 0-7-15,2 2 10 16,3 2-10-16,5-1 3 15,3 3 2-15,8 5-2 16,9 3-4-16,3 4 0 16,6 5 0-16,-3 4-2 15,-3 3 2-15,-6 5-4 16,-9 0 3-16,-8 1-9 16,-5 1 9-16,-11-4-2 15,-9 1 3-15,-7-3 0 16,-5-3 0-16,-8 0 0 15,-5-2-2-15,3-2 6 16,2-2-4-16,7-2 0 0,7-4-3 16,7-4 0-1,6-2-2-15,4 2 5 0,2-2 1 16,8 4 2-16,3 2 3 16,10 0-6-16,8 4 2 15,3-2-2-15,5 2 0 16,-8 1-1-16,-8-3 0 15,-10 1-5-15,-11 3 6 16,-10 5 2-16,-15-1-2 16,-14 4 4-16,-14-2-2 15,-7 0-2-15,0-2 0 16,7-6-20-16,9-4-5 0,13-4-18 16,14-6-14-1,9-5-83-15,13-4-69 0</inkml:trace>
  <inkml:trace contextRef="#ctx0" brushRef="#br0" timeOffset="91828.65">26576 3210 223 0,'-2'-10'193'0,"2"2"-110"16,2 2 11-16,-2 2-54 15,0 2-20-15,2 2-20 0,-4 4-2 16,4 2 2-16,-2 6 2 16,0 5 2-16,2 4 2 15,0 5-3-15,3 4 2 16,-1-2-5-16,4 0 0 16,-2 1-2-16,0-8 2 15,1 0 0-15,3-9-1 16,-6-6 3-16,2-2 9 15,-1-8 10-15,-1-5-3 16,2-5 2-16,6-6-19 16,3-7 3-16,4-10 3 15,1-1-7-15,1-4 14 0,0 4-6 16,-3 2-2 0,-5 2 10-16,-2 8-15 15,-4 4 9-15,0 7-4 0,-5 9-4 16,0 5-4-16,-4 1-7 15,2 3 0-15,0 8 6 16,2 5 6-16,0 8-3 16,3 9 0-16,-1 4 3 15,0 5-8-15,2-2 2 16,-2 2-20-16,-4-3-1 16,0-4-26-16,-2-2-18 15,0-5-39-15,2-8-54 16</inkml:trace>
  <inkml:trace contextRef="#ctx0" brushRef="#br0" timeOffset="92595.71">27243 3140 265 0,'4'-4'27'16,"-2"0"-4"-16,-2 2-17 0,-4-1-6 15,-4 3-1 1,2 0-2-16,-3 3 6 0,-2-1 9 16,0 0 16-16,2 0-1 15,0-2 17-15,2 2-14 16,7-2-2-16,0-2-1 15,2 2-16-15,-2-2 10 16,3 0 3-16,-1 2-2 16,-2-2 16-16,0 2-11 15,0 0-3-15,0 2 2 16,0 0-23-16,-2 0-1 16,2 2-2-16,0 2-3 15,-3 4 0-15,1 10 3 16,0 4 0-16,0 6-3 15,2 3 2-15,2-2-1 0,5-2 2 16,4-7-2 0,2-4-1-16,3-7 6 0,3-7 0 15,4-5 8-15,2-9-11 16,-1-9 7-16,1-6-2 16,-3-7-4-16,-4-5 17 15,-7-1-11-15,-2 4 1 16,-4 4 7-16,-5 4-15 15,0 8 7-15,0 6-7 16,0 6-4-16,0 6 3 16,-3 6-18-16,3 6 19 15,0 7-2-15,5 12 3 16,1 7-2-16,9 12 1 16,6 2-6-16,1 4 3 0,1 1-5 15,-4-3-4-15,-7-6 7 16,-8-4-10-16,-10-6 12 15,-10-6 1-15,-11-8 2 16,-6-6-4-16,-7-3 4 16,-3-11 0-16,3-7 9 15,7-3-6-15,6-11 9 16,12-10-6-16,7-5-4 16,14-6 6-16,6-6-8 15,15 0 0-15,7 4-2 16,5 4-5-16,7 6-17 15,-7 11-87-15,-5 12-116 16</inkml:trace>
  <inkml:trace contextRef="#ctx0" brushRef="#br0" timeOffset="93764.65">21764 4936 253 0,'0'-11'152'16,"4"-4"-65"-16,-4 3-11 16,0-4-15-16,0 2-30 15,0 2-3-15,0 4-14 16,0 5-11-16,0 3-4 16,-2 6 1-16,2 10 0 15,-5 6 8-15,0 10-5 16,3 10-3-16,-2 6 0 15,2 2 2-15,-1 6-6 0,1-1-8 16,2-4-23 0,0-4-15-16,2-7-36 0,1-10-35 15,-1-9-26-15</inkml:trace>
  <inkml:trace contextRef="#ctx0" brushRef="#br0" timeOffset="94232.25">21631 4971 138 0,'-10'-24'98'0,"3"-2"40"0,5-3-82 16,4 4 11-16,9 3-39 15,7-9-11-15,2 3 4 16,6 6-17-16,6 0 20 15,1 6-21-15,-2 6 2 16,0 5 2-16,-2 11-5 16,-2 7 3-16,-4 10-1 15,-1 2-3-15,-2 6 4 16,-4-4-5-16,-3 1 0 16,-4-1-3-16,-6-4 3 15,-6-1 0-15,-8 3 5 16,-9-1-5-16,-7 0 4 15,-4-2-2-15,-2-2 1 16,2-4 8-16,6-5-10 0,7-3 7 16,5-3-7-16,6-1 2 15,4-2-6-15,1 4 3 16,4 2 0 0,1 3-2-16,2 2 5 0,1 5-3 15,5-2 0-15,3 0-1 16,-1 2 0-16,7 1-29 15,-3-3-41-15,4 2-34 16,1-4-106-16</inkml:trace>
  <inkml:trace contextRef="#ctx0" brushRef="#br0" timeOffset="95112.22">22188 5159 107 0,'-2'-20'268'0,"-2"-2"-213"16,-3 6 32-16,1 0-24 16,-6 0-35-16,1 0 5 15,3 8-22-15,-6 2-6 16,-3 6 5-16,-6 3-8 16,-4 8 4-16,-4 3-6 15,0 8 4-15,2 4-4 16,4 6 0-16,8 0-1 15,3 2-3-15,10-2-3 0,4-4 4 16,9-3 2 0,4-7-5-16,8-8 6 0,2-4-10 15,8-6 10-15,4-9-1 16,-2-3 5-16,-2-3-2 16,-4-5 4-16,-7-4-6 15,-7-5 12-15,-4 1-6 16,-2-4 2-16,-5 3 7 15,-4 0-7-15,2 8 8 16,-3 6-7-16,-1 7-8 16,2 6-2-16,-2 2-4 15,1 8 2-15,-2 4-3 0,3 6 6 16,0 8 0 0,2 6 0-16,2 2 0 0,8 0-6 15,3-4 5-15,5-5 0 16,-1-7-2-16,-1-7-5 15,-1-4 8-15,-5-5 4 16,-2-4 9-16,-3-6 9 16,1-6-21-16,1-6 5 15,2-7-2-15,-2-2-1 16,1-6 2-16,2 5 1 16,-6 2-4-16,1 6 11 15,-3 6-13-15,0 4 2 16,-2 8-2-16,0 4-9 15,-2 4 3-15,2 7 5 0,-2 8 2 16,2 7-2-16,2 2 1 16,0 4 0-16,2-1-3 15,-2-8-3-15,3-2 6 16,-3-9-3-16,0-4 3 16,-2-8 6-16,0-2-1 15,0-4-1-15,0-9-4 16,0-7 3-16,0-4-3 15,0-3 0-15,5-6 2 16,2 5-1-16,4 2-1 16,5 4 0-16,1 4-2 15,1 8-4-15,-3 5 6 16,1 4-1-16,0 9-3 0,0 8 1 16,-6 4-3-16,2 5-2 15,-8 10-2-15,-4 1-25 16,-18 83-6-16,16-108-29 15,-2 4-37-15,2-5-20 16,4-2-116-16</inkml:trace>
  <inkml:trace contextRef="#ctx0" brushRef="#br0" timeOffset="95614.12">22774 5149 107 0,'14'-23'247'0,"-5"-4"-175"15,-7 6 13-15,-6-2-29 0,-5 2-13 16,-7 2-5-16,-3 5-7 16,-4 5-21-16,-2 6 2 15,-2 5-12-15,1 5 1 16,2 10-2-16,-1 4 1 16,3 10 0-16,4 5 0 15,4 2-6-15,10-1 6 16,6-4-5-16,7-5-3 15,9-7 7-15,5-9-7 16,4-6 5-16,1-11 0 16,6-4 6-16,-1-7-3 15,-2-9 2-15,1-7-2 16,-3-2 11-16,-6 0-5 16,-4 3 10-16,-9 10-5 0,-2 9-11 15,-8 8-2-15,-5 10-11 16,-2 12 13-16,-2 8 0 15,-1 5 1-15,-2 11-1 16,1 2 0-16,-5 0-1 16,3-6-1-16,-7-2 1 15,-3-6 1-15,-5-4-1 16,-3-8 4-16,-3-6-3 16,0-6 2-16,1-6 0 15,8-6 0-15,8-4-2 16,6-8-15-16,8-4-13 15,15-4-43-15,5-2-34 16,14-2-76-16</inkml:trace>
  <inkml:trace contextRef="#ctx0" brushRef="#br0" timeOffset="96012.21">23040 5139 386 0,'2'2'83'16,"7"-2"-59"-16,5-6 5 16,6-3-21-16,9-4 1 15,2-1 6-15,5 1-12 16,-7 5 12-16,-10-1 6 0,-5 1 3 16,-8 2 1-16,-6-1-25 15,-4-2 1-15,-5-1-3 16,-4-2 3-16,-6 0-3 15,-4 2 1-15,-6 4-1 16,-5 6-2-16,-2 6 2 16,0 10 2-16,1 9-3 15,1 12 4-15,5 5-1 16,5 9 0-16,11-1-3 16,13 0 1-16,11-9 3 15,13-6-1-15,14-11 12 16,11-12-10-16,9-10 7 15,7-9-8-15,2-2 2 16,-7-5-6-16,-4 2-7 0,-10 0-45 16,-11 3-62-16,-8 3-192 15</inkml:trace>
  <inkml:trace contextRef="#ctx0" brushRef="#br0" timeOffset="98996.01">22165 5667 257 0,'6'0'117'16,"-2"1"-61"-16,-1 2-10 15,-3-1-31-15,0 2-5 16,0-2-1-16,-3 1-2 15,1 1 10-15,-9 5-4 16,-7 0 1-16,-2 5 6 16,-9 7-7-16,-9 3 6 0,-2 2-4 15,-5 4-10 1,-7 6 10-16,-13 4-11 0,-9 4 4 16,-6 2 2-16,-3 1-10 15,-4-1 9-15,2 2-3 16,4-4-6-16,0 2 10 15,-2-1-8-15,8-2-2 16,2-5 3-16,1 1 1 16,3-6-3-16,9-5 0 15,6-2 0-15,6-3 4 16,7-5-4-16,10-4-1 16,5-2 1-16,6-5 3 15,9-2-4-15,5-4 0 16,4-1-1-16,2 0-2 15,2-1-14-15,4-1-28 16,-2-2-49-16,9-2-53 16</inkml:trace>
  <inkml:trace contextRef="#ctx0" brushRef="#br0" timeOffset="99730.43">22188 5792 293 0,'-4'-7'60'0,"2"3"3"15,-5-4-6-15,3 0-2 16,0 0-23-16,6 2-3 16,0 2 4-16,-2 2-20 0,0 2 0 15,2 0-12 1,-4 3 3-16,0 2-3 0,0 1 0 16,0 10 12-16,-6 7 11 15,0 14-13-15,-1 12 5 16,2 10 0-16,3 8-13 15,1 2 7-15,3 5-9 16,5-1-1-16,0-2 5 16,-1-8-2-16,0-2-3 15,-2-11 0-15,3-8 2 16,-3-14-5-16,-2-8 3 16,4-8 0-16,-1-6-2 15,-1-4 2-15,1-2-2 16,-1-2-12-16,-2-2-25 15,0 2-22-15,0-2-77 16,0-4-127-16</inkml:trace>
  <inkml:trace contextRef="#ctx0" brushRef="#br0" timeOffset="100578.78">22211 5660 211 0,'12'0'114'16,"1"0"-57"-16,-7 3 3 0,-4-3-22 16,-6 8-21-16,4-8 8 15,-4 0-14-15,4 0 6 16,0 0 2-16,0 0-14 16,0 0 7-16,2 2-2 15,-2-2 0-15,2 0 13 16,-2 0-13-16,0 0-1 15,0 0 1-15,0 0-8 16,2 0 5-16,-2 0-4 16,2 0-1-16,0 2-3 0,1 0 1 15,2 2 0 1,3 4 6-16,15 7-4 0,13 6 3 16,14 7-5-16,10 4 2 15,14 2 5-15,8-2-1 16,12-4-4-16,9-2 3 15,10-2-1-15,5 0-2 16,7 1-2-16,0 4 1 16,-1 3-1-16,-5 4 0 15,-6 0 0-15,-8 1 1 16,-10-1 3-16,-14-4-4 16,-8-1 0-16,-13-6 0 15,-10-3-2-15,-8-2 2 16,-11-4 0-16,-6-4 0 15,-9-4 3-15,-5-2-3 16,-7-2 0-16,-2-1 0 0,0-2 5 16,-2-1-4-16,-2 0-1 15,2 0 5-15,0-1-3 16,0 1 1-16,0-3-3 16,-2 3-5-16,0-1-12 15,0 1-49-15,-3 4-30 16,-5 1-104-16</inkml:trace>
  <inkml:trace contextRef="#ctx0" brushRef="#br0" timeOffset="117067.95">19740 6599 340 0,'11'-15'65'0,"1"-4"-9"15,-1 2-1-15,-9 0-5 16,2 3-6-16,2 0-7 16,0 2-4-16,-2 5-11 15,0-2-4-15,1 5 9 16,-5 1-25-16,2 6 12 16,-4-3-5-16,2 1-8 15,-2 4 4-15,-3-3-5 16,1 3 0-16,0-3-1 15,-8 10 3-15,-3 3-1 16,-6 7-1-16,-6 6 4 16,-8 6-8-16,-3 4 4 0,-1 2 0 15,-4 2-1-15,1 1 2 16,6-10-1-16,7-7 0 16,11-7 4-16,9-10-2 15,7-9-2-15,2 0 0 16,4-1-4-16,1-2 0 15,1 2 4-15,-1-1 0 16,4 2 1-16,6 2 1 16,12 2-2-16,6 2 0 15,9 2-3-15,8 1-5 16,-5 2-4-16,-5-1-23 16,-7 4-23-16,-4 2-20 15,-10 2-88-15,-5 0-69 16</inkml:trace>
  <inkml:trace contextRef="#ctx0" brushRef="#br0" timeOffset="117528.43">19983 6756 161 0,'2'-18'166'0,"0"-3"-56"16,1 3-31-16,1 4-2 0,-2 2-36 16,2 2-13-1,0 4-14-15,-2 4 4 0,0-2-13 16,-2 6 0-16,2 0-10 16,0 0 6-16,5 7-1 15,3 0 0-15,4 7 2 16,1 6-2-16,2 8 0 15,-7 5 2-15,-5 3-2 16,-7 2 0-16,-9 2 0 16,-10-4-2-16,-3-4 6 15,-2-4-4-15,-3-8 0 16,4-4 3-16,7-9 5 16,7-5-7-16,7-4 4 15,4 0 7-15,4-3-10 0,0 2-1 16,3-1 0-1,-1-3-1-15,6 1 5 16,3-2-5-16,12 0 0 0,2 0-2 16,9 0-24-16,0 3-17 15,-2 6-42-15,-3-1-81 16,-2 4-118-16</inkml:trace>
  <inkml:trace contextRef="#ctx0" brushRef="#br0" timeOffset="117878.08">20246 6886 226 0,'2'-26'203'16,"3"0"-132"-16,-1 3-3 16,5 5-29-16,0 0-35 15,2 6 6-15,2 6-10 16,6 2-2-16,0 4-4 15,6 8 2-15,-3 9 1 16,3 5 1-16,-8 6-5 16,-3 5 7-16,-12 2 0 15,-8-1 4-15,-12-3-9 16,-11-4 8-16,-9-6-3 16,-5-6 5-16,-1-7-1 0,0-8 1 15,7-6 2 1,10-9-4-16,12-6-3 0,11-6-2 15,10-2 2-15,10-5 0 16,10 1-34-16,13 4-40 16,3 1-98-16</inkml:trace>
  <inkml:trace contextRef="#ctx0" brushRef="#br0" timeOffset="118247.05">20694 6872 124 0,'-7'-13'278'0,"-2"-6"-204"0,7-2 33 15,4 5-48-15,1-2-39 16,1 2 11-16,5 7-31 16,-1 5 3-16,6 4-3 15,2 5 0-15,6 9-3 16,1 7 3-16,0 2 0 15,-2 8-2-15,-10 3-7 16,-8 2 4-16,-15 0-6 16,-11-2 2-16,-12-4 4 15,-9-6 6-15,-6-8-1 16,2-8 7-16,3-8-5 16,14-8 7-16,11-10-8 15,11-8 3-15,11-4-3 0,9-3-1 16,9-3-4-16,2 7-1 15,5 2-36-15,2 6-53 16,0 6-83-16</inkml:trace>
  <inkml:trace contextRef="#ctx0" brushRef="#br0" timeOffset="119145">21645 6900 204 0,'0'-8'177'0,"-2"2"-119"15,-2-2 11-15,-1-3-19 16,-2 3-12-16,5-4 20 16,2 7-22-16,0-1-22 15,2 4 5-15,2 0-19 16,2-1 0-16,-2 6-5 16,0-3 0-16,5 6 5 15,2 2 0-15,3 6-2 0,1 4-4 16,-1 8 5-16,-8 2-3 15,-6 1 1-15,-8 4-3 16,-11-5 6-16,-5 0 0 16,-5-6 0-16,-5-2-2 15,1-2 2-15,2-6 0 16,2-2-3-16,9-4 9 16,6-2-6-16,8-2 0 15,4-2 4-15,6-2 2 16,3 2-6-16,2-1 0 15,8-2 3-15,10 0 0 16,11-1-6-16,7 0-15 16,8-1-36-16,-2 3-69 0,-3 0-112 15</inkml:trace>
  <inkml:trace contextRef="#ctx0" brushRef="#br0" timeOffset="119544.87">21937 6932 387 0,'2'-23'88'16,"5"0"-5"-16,-2 4-29 16,-1 2-23-16,0 5-6 0,1 3 0 15,-3 5-25-15,0 4 0 16,5 3-2-16,2 3-7 15,8 6 9-15,4 3-1 16,1 10-9-16,1 2 9 16,-6 8-8-16,-8 1 6 15,-9 2 1-15,-7 0-15 16,-8-4 10-16,-10-4 7 16,-1-7 0-16,-6-7 7 15,-1-8-6-15,4-8 9 16,2-8 13-16,7-6-17 15,5-7 7-15,4-7-13 16,8-4 4-16,8-4 3 16,4 1-7-16,6-3 0 15,3 5-1-15,2 5-33 0,0 10-31 16,2 4-76-16,5 9-126 16</inkml:trace>
  <inkml:trace contextRef="#ctx0" brushRef="#br0" timeOffset="119894.52">22194 6966 349 0,'0'-7'109'0,"4"-6"-38"0,5 5-1 16,-5-7-42-1,6 5-16-15,-2 1-9 0,3 5 0 16,3 4-4-16,3 4 1 15,-1 5-2-15,4 6-5 16,-4 3 7-16,-6 6-10 16,-5 3 6-16,-3-2-16 15,-11 2 11-15,-6-6 4 16,-7 0 2-16,-10-8 0 16,-7-7 4-16,-2-2-1 15,3-8 11-15,5-6-10 16,8-6 17-16,10-4 2 15,5-2-20-15,8-2 13 16,10-2-13-16,3 4-4 16,6 2-16-16,5 6-44 15,5 4-71-15,4 6-182 16</inkml:trace>
  <inkml:trace contextRef="#ctx0" brushRef="#br0" timeOffset="120133.2">22503 7061 351 0,'-14'-1'98'0,"4"1"-30"16,7-1-15-16,1-2-19 0,7 1-18 15,-1 1 7-15,2-2-17 16,1 0-5-16,5-2 4 15,1-1-5-15,5 2-7 16,4-2-16-16,4 4-49 16,-1 0-44-16,2 4-152 15</inkml:trace>
  <inkml:trace contextRef="#ctx0" brushRef="#br0" timeOffset="120744.33">22840 6911 105 0,'2'-19'157'16,"2"-7"23"-16,1 3-96 15,-1 3-5-15,-2 3-44 16,12-4 2-16,-24 21-37 15,8 4-6-15,0 0 3 16,0 6 3-16,-9 12 4 16,2 7-4-16,-4 5 1 15,-3 10-2-15,-4-2 1 16,4 0-4-16,-3-4-4 16,-2-4-11-16,1-4 12 15,3-7 0-15,0-10 7 0,9-3 2 16,1-6 0-16,3-4 8 15,4-1 9-15,4-2-12 16,1 2 3-16,-1-2-10 16,2 0 0-16,6-1-4 15,-1-2-1-15,5 1-1 16,4 4 4-16,4-2-9 16,-1 6 10-16,-2-3-2 15,-2 1 3-15,-3 1 2 16,-8-2 2-16,-3 0-3 15,-1-2 14-15,-4 1-13 16,0-5 9-16,4-5 0 16,-2 0-9-16,6-3 14 0,-4-3-10 15,3 3 0-15,-5 2-1 16,2 5-1-16,-4 2-8 16,0 5-2-16,-2 5-18 15,2 0 10-15,0 9 8 16,0 6-1-16,-2 6 0 15,0 7-29-15,-5 5-11 16,0-1-40-16,0-1-61 16</inkml:trace>
  <inkml:trace contextRef="#ctx0" brushRef="#br0" timeOffset="121113.64">23031 6994 107 0,'5'-22'333'15,"-1"0"-245"-15,4 4-25 16,4 2-16-16,-7 3-30 16,1 4-15-16,0 5-2 15,2 2-4-15,3 4 2 16,2 6 1-16,5 5-8 15,0 8 7-15,-1 3-8 16,-3 6 1-16,-5 2 3 16,-7-1-9-16,-6-2 8 0,-10-4 6 15,-8-8 1-15,-7-5-1 16,-7-6 2-16,-2-6-1 16,1-6 11-16,3-6-6 15,9-8 14-15,10-2-11 16,8-2 3-16,12-6-19 15,10 3 8-15,8 0-35 16,8 7-57-16,7 2-165 16</inkml:trace>
  <inkml:trace contextRef="#ctx0" brushRef="#br0" timeOffset="121478.23">23408 6976 411 0,'6'-15'97'16,"0"0"3"-16,4 3-38 16,-8-2-32-16,5 5-23 15,-3 7-3-15,8-1-4 16,3 7 0-16,3 3-4 16,6 10 3-16,7 3 1 15,-2 6 0-15,-6 3-8 16,-5 0 5-16,-14 1-15 15,-12-1 10-15,-17-6 6 16,-16-2-6-16,-7-8 8 16,-8-4-1-16,0-8 2 15,5-5 3-15,13-6-4 16,14-8 0-16,14-1 3 0,15-6 0 16,11-2 2-16,8 2-5 15,10 0-9-15,6 6 2 16,5 5-51-16,1 2-92 15</inkml:trace>
  <inkml:trace contextRef="#ctx0" brushRef="#br0" timeOffset="122628.12">24401 6655 196 0,'-2'-4'181'0,"0"2"-117"16,2 0 3-16,0 2-43 15,0-2-3-15,0 4-21 16,0 0 4-16,2 0 0 16,-2 4 0-16,4 3 20 15,1 0 11-15,6 7-15 16,4 4 2-16,10 3-18 16,6-1 0-16,7 0 0 15,3-3 2-15,1 0-6 16,-7-7 0-16,-8-2 1 15,-9-5 1-15,-7-2 1 16,-9-2-3-16,-2-1 15 16,-2 0-14-16,0 0 8 0,0 3-9 15,0-3 3-15,2 0-9 16,-3 4 7-16,-3 8-1 16,-8 6 0-16,-3 8 4 15,-6 6-4-15,-4 4 0 16,-2 0 0-16,2-1-2 15,3-4 2-15,0-2-21 16,6-6-13-16,5-5-44 16,1-1-25-16,6-6-59 15</inkml:trace>
  <inkml:trace contextRef="#ctx0" brushRef="#br0" timeOffset="123261.48">24909 6760 129 0,'20'-25'174'15,"0"-3"-55"-15,3 5-42 16,-4 2 12-16,-7 3-48 15,-3 7-19-15,-3 5-22 16,-6 7 1-16,-2 9-1 16,-5 10 10-16,-1 10-9 0,-4 9 5 15,-3 5-5 1,-3 1-1-16,1-1 0 0,-2-1-1 16,0-5-1-16,1-4-1 15,-1-7 3-15,4-8-3 16,1-5 4-16,6-3-1 15,1-8 9-15,5 0-7 16,2-6 1-16,4 3-3 16,3-1 0-16,-1-4 5 15,4 1-5-15,5 0 0 16,5 0-1-16,3 2-5 16,6 2 3-16,-3 2-2 15,-1 2-1-15,-3-2 2 16,-7 0 5-16,-5-2-1 0,-6 0 10 15,-2-2-3-15,-2-2 13 16,0-4-20-16,0-7 0 16,7 1 13-16,-3-7-5 15,4 1 12-15,-2 2-9 16,-2 6-10-16,1 3 5 16,-3 5-6-16,0 4-11 15,-4 4 7-15,2 5-7 16,0 7 11-16,-2 8 0 15,-3 9-3-15,3 2-6 16,0 3-27-16,0 0-28 16,-2-1-63-16,0-7-101 15</inkml:trace>
  <inkml:trace contextRef="#ctx0" brushRef="#br0" timeOffset="123611.43">25284 6938 183 0,'2'-29'175'16,"4"0"-39"-16,1 3-43 15,2 6-31-15,-2 3-52 16,-1 10 11-16,3 0-21 16,3 7 0-16,5 4-4 15,1 5-1-15,5 7 5 0,1 8 0 16,-2 2-2-16,-6 8 0 15,-3 0-11-15,-9 0-2 16,-10-2 3-16,-7-1-13 16,-12-10 23-16,-8-3-2 15,-7-5 4-15,-5-9 5 16,1-7-5-16,5-6 9 16,12-8 14-16,10-4-23 15,13-8 0-15,8-1-1 16,11 2-5-16,12-2-16 15,6 4-68-15,10 8-131 16</inkml:trace>
  <inkml:trace contextRef="#ctx0" brushRef="#br0" timeOffset="123960.97">25724 6867 488 0,'-4'-8'68'15,"4"-4"23"-15,4 7-37 16,-8-1-50-16,8 4 1 16,1 2-5-16,4 4 0 15,2 1-3-15,10 11 3 16,3 1 0-16,4 7-2 16,-1 6 2-16,-2 1-3 0,-11 5-2 15,-8-5-17 1,-10 1 18-16,-12-6-13 0,-13-6 12 15,-13-8 1-15,-10-8 4 16,-6-8 0-16,0-8 5 16,10-8-1-16,12-7 20 15,16-6-19-15,13-5 0 16,12-2 8-16,13 2-11 16,6 0-4-16,9 4 0 15,8 7-31-15,-1 9-41 16,2 9-112-16</inkml:trace>
  <inkml:trace contextRef="#ctx0" brushRef="#br0" timeOffset="125194.82">27017 4792 263 0,'2'-12'111'0,"2"2"-44"16,2 1 8-16,-4 1-31 15,0-1 2-15,0 5-19 16,-4 4-25-16,0 4 9 15,-10 11-1-15,-5 6 2 16,-12 13 2-16,-7 12-12 16,-5 11 3-16,2 10-5 0,7-3 2 15,8 5-8-15,6-5 6 16,11-3-17-16,12-14 10 16,8-7-39-16,10-8-2 15,8-9-75-15,9-11-151 16</inkml:trace>
  <inkml:trace contextRef="#ctx0" brushRef="#br0" timeOffset="125495.61">27266 5173 375 0,'8'-26'77'0,"0"2"9"15,1 6-48-15,3 2-25 16,5 2-10-16,10 8 0 15,6 8 3-15,9 6-2 16,-1 8-8-16,-6 4-3 16,12 68-2-16,-58-74 4 15,-9 0 5-15,-6 3 0 16,-3-5-5-16,-25 13 7 16,-8-4-3-16,-1-5 1 15,1-9 0-15,10-2 8 16,12-10-7-16,14-4-2 15,13-4-2-15,15-6-30 16,11-3-6-16,16-2-52 16,11-2-115-16</inkml:trace>
  <inkml:trace contextRef="#ctx0" brushRef="#br0" timeOffset="125844.71">27704 5034 346 0,'4'-5'86'15,"-6"4"-53"-15,-8-2-2 16,-3 1-25-16,-5 0 6 16,-3 4 21-16,-2 3-21 15,-4-2 3-15,2 5-4 16,6 1-8-16,-1 2 0 0,6 3-3 16,1 2-2-1,2 2-2-15,7 1-2 0,4 0 6 16,2 2-5-16,11-1 6 15,3 3-1-15,10-1 0 16,5 0 2-16,8-2-3 16,-2 0 1-16,-3 1-3 15,-8-1 1-15,-11-2-10 16,-10 2 9-16,-10-2 3 16,-12 2-2-16,-10-2 1 15,-6 0-27-15,-5-4 1 16,2-4-40-16,14-6-34 15</inkml:trace>
  <inkml:trace contextRef="#ctx0" brushRef="#br0" timeOffset="126077.9">28053 4877 107 0,'23'-39'348'16,"-10"10"-313"-16,-3 6 55 15,-2 11-62-15,-8 8-28 16,-2 8-10-16,-4 8 1 16,4 8 9-16,0 12 1 15,2 11 4-15,2 12 0 16,6 7-4-16,-2 7 0 16,1 0-1-16,-5 1-24 0,-6-4-46 15,-5-10-67 1,-5-6-55-16</inkml:trace>
  <inkml:trace contextRef="#ctx0" brushRef="#br0" timeOffset="126261.04">28078 5179 398 0,'-2'-24'51'16,"6"3"-3"-16,9 2-34 15,7 3-2-15,7 3-12 16,11 8-3-16,6 5-7 0,8 8-18 16,4 8-29-1,-5 7-95-15</inkml:trace>
  <inkml:trace contextRef="#ctx0" brushRef="#br0" timeOffset="126794.48">27318 5903 140 0,'29'-17'64'16,"-4"-2"124"-16,-4-1-134 16,4 2 43-16,-11 4-47 0,-6 4-19 15,-3 8-24-15,-5 2 1 16,-5 8-8-16,-1 9 4 16,-6 8-2-16,-5 13 15 15,-6 7-16-15,-8 14 2 16,-4 6 1-16,-7 3 1 15,-6 4-5-15,-5 0 0 16,4-2 1-16,2-8-6 16,9-9 4-16,14-16-17 15,11-8-17-15,6-13-34 16,9-7-29-16,7-6-149 16</inkml:trace>
  <inkml:trace contextRef="#ctx0" brushRef="#br0" timeOffset="127130.48">27514 5899 288 0,'13'-26'90'0,"-2"4"-25"16,-2 5 38-16,-6 4-49 0,-1 7-34 16,0 4-20-16,0 8 6 15,-2 10-6-15,3 6 16 16,1 10-3-16,2 10 14 16,1 8-20-16,9 4 2 15,-1 1-2-15,3 1-1 16,-3-4-6-16,-3-6 0 15,-5-4 1-15,-3-8-7 16,0-6-8-16,-4-6-38 16,8-1-27-16,0-8-87 15</inkml:trace>
  <inkml:trace contextRef="#ctx0" brushRef="#br0" timeOffset="127561.17">27609 5809 364 0,'-21'-20'42'16,"-2"6"39"0,-2 4-38-16,-1 0-13 0,10 2 3 15,6 3-26-15,7 5-7 16,8 0-23-16,12 6 23 16,10 5 20-16,20 8-12 15,22 4 10-15,18 10-3 16,17 0-1-16,17 3 19 15,8 0-21-15,-2 3-3 16,-7-1-9-16,-12-2 5 16,-27-2-10-16,-23-6 3 15,-20-6 2-15,-15-8-5 16,-13-4 1-16,-6-3-23 16,-2 2-41-16,-2-3-71 0,-2 0-86 15</inkml:trace>
  <inkml:trace contextRef="#ctx0" brushRef="#br0" timeOffset="128627.57">26792 6647 381 0,'9'-12'88'16,"-3"5"-16"-16,2 1-24 15,-11 3-22-15,3 3-26 16,-2 3 0-16,2 0-2 16,-7 8 6-16,-4 8 5 15,-5 7-2-15,-3 9-6 16,-10 9 10-16,0-2-11 16,0-1 0-16,2-4 2 0,4-4 3 15,6-6-5-15,3-7 0 16,5-10 2-16,5-2-1 15,2-6-1-15,2-2 0 16,2 0-1-16,0 0 3 16,2-2-2-16,3 0 4 15,7-2-3-15,5-1 1 16,8-1-2-16,4 4 0 16,5-4-1-16,-4 1 3 15,-8 3-2-15,-6 0 0 16,-9 0 3-16,-7 2-4 15,-2 0 1-15,0 0 0 16,-2 0-5-16,2 2 10 16,0-2-5-16,0 0 6 0,0-2-5 15,0 0 18-15,2 0-15 16,-2 0 1-16,0 0-3 16,0 0 3-16,2 0-5 15,-2 0 0-15,0 2 1 16,0 0-7-16,0 0 5 15,-2 2-15-15,0 0-18 16,-1 0-89-16,1 2-70 16</inkml:trace>
  <inkml:trace contextRef="#ctx0" brushRef="#br0" timeOffset="129645.72">26986 6713 220 0,'2'-10'224'16,"-2"4"-167"-16,4 2 9 15,-1 0-8-15,4 1-37 16,-5 3-11-16,0 0 9 16,2 3-19-16,-4-1-2 15,0 4 1-15,-2 2 0 16,0 9 1-16,-2 8 0 15,2 7 2-15,-1 8-4 16,-2 2 2-16,1 3-13 16,2-5-16-16,-3-4-48 15,1-4-34-15,2-6-65 0</inkml:trace>
  <inkml:trace contextRef="#ctx0" brushRef="#br0" timeOffset="129961.28">27144 6873 115 0,'11'-17'129'16,"-2"1"38"-16,-2 4-129 15,-1 1 19-15,-3 5-41 16,1-2-12-16,1 5-3 16,1 3-1-16,5 3 0 0,1 4 4 15,3 2-4 1,-1 6 0-16,-1 3-8 0,-7 2 6 15,-4 0 0-15,-6-1 2 16,-9 2 0-16,-5-5-1 16,-7-4 1-16,-6-5 0 15,-2-4 0-15,-3-3 0 16,5-7 0-16,6 0 0 16,6-5 0-16,7-2-26 15,10-5-1-15,9-2-27 16,9-3-80-16</inkml:trace>
  <inkml:trace contextRef="#ctx0" brushRef="#br0" timeOffset="130282.62">27289 6673 388 0,'8'-7'65'15,"-5"2"-11"-15,0 3-21 16,-3 0-33-16,2 2-2 15,0 6 2-15,-2 6 0 16,0 4 3-16,0 9 9 16,0 4-11-16,0 5 1 15,0 3 0-15,0-3 2 16,-2 0-4-16,0-5 0 0,-6-2-3 16,2-8 1-1,-1-4 1-15,1-7 1 0,2-2 3 16,0-4 1-16,2-2-3 15,4-2 3-15,2 0-2 16,-2 2-4-16,2-2-8 16,5 0-3-16,7 0 6 15,10 2-10-15,7-2-30 16,8 4-65-16</inkml:trace>
  <inkml:trace contextRef="#ctx0" brushRef="#br0" timeOffset="130710.97">27721 6617 339 0,'0'-4'87'0,"4"2"-33"0,-4 0 18 16,2 2-32-16,-2 0-20 15,5 0 18-15,-5 0-34 16,3 2-2-16,-3 0-4 16,2 4 3-16,-2 4-1 15,0 12 1-15,0 8 4 16,2 8-5-16,-2 6 0 16,0 4-3-16,0-3-18 15,-2-3-62-15,-5-2-11 16,2-8-107-16</inkml:trace>
  <inkml:trace contextRef="#ctx0" brushRef="#br0" timeOffset="131061.35">27902 6802 182 0,'4'-20'77'0,"0"4"135"16,1-1-171-16,0 6 39 15,-1 4-59-15,0-1-21 16,-1 7 0-16,1 1-4 16,0 3-3-16,3 3 3 15,7 5-5-15,1 3 9 16,1 5-16-16,-1 3-20 16,-5 3 26-16,-8-5 3 15,-4-1 7-15,-12 2 0 0,-4-7 0 16,-11-4 12-16,-4-3-11 15,-6-7-1-15,4-3 12 16,6-3-12-16,9-8 11 16,11-3-11-16,7 0-5 15,6-1-4-15,6-1-10 16,7 3-18-16,3 5-60 16,7-3-184-16</inkml:trace>
  <inkml:trace contextRef="#ctx0" brushRef="#br0" timeOffset="131227.91">28111 6747 120 0,'-6'0'278'0,"3"-2"-229"0,6 2-14 16,1-2-12-16,5 1-15 15,4-3-7-15,5 0-1 16,2 1-10-16,7 1-34 15,1 1-45-15,-1 1-171 16</inkml:trace>
  <inkml:trace contextRef="#ctx0" brushRef="#br0" timeOffset="131560.74">28280 6667 264 0,'4'-10'164'0,"4"2"-120"15,1 2 20-15,-3-1-27 16,0 2-37-16,0 3-6 16,-6 4 4-16,2 2-14 15,-2 2 10-15,2 4 0 16,-2 6 12-16,0 3-4 16,0 6-1-16,-4 3 1 15,-6 2-4-15,-1 1-6 16,-5-6 6-16,1 2-3 15,-1-7 7-15,5-6-2 16,3-6 0-16,0-2 0 0,6-6 13 16,2-2-7-16,5 0-6 15,0 0-2-15,1-2-20 16,7 0-14-16,5 0-56 16,7 0-151-16</inkml:trace>
  <inkml:trace contextRef="#ctx0" brushRef="#br0" timeOffset="131861.53">28501 6729 358 0,'3'-16'73'16,"1"2"-5"-16,0 4-8 0,-4 0-43 16,2 6-12-1,3 2-5-15,-1 4-11 0,-2 4 6 16,5 4 2-16,0 8 1 15,2 4 0-15,-1 7-5 16,-1 3 1-16,-4-1-12 16,-8 0 10-16,-6-5 3 15,-7-3-8-15,-8-10 13 16,-9-6 1-16,-2-2 1 16,-1-10 4-16,5-1-5 15,8-7 4-15,8-3 1 16,9-5-5-16,11-3-1 15,8-2 0-15,9 2-30 16,7 4-14-16,2 4-157 16</inkml:trace>
  <inkml:trace contextRef="#ctx0" brushRef="#br0" timeOffset="132710.84">28818 6515 303 0,'-5'4'46'15,"0"-4"24"-15,1-4 8 16,2 0-45-16,-1 0 10 16,3 2 1-16,0 0-25 15,0 0 4-15,0 2-13 0,3 2-9 16,-3-2-1-16,2 2-2 15,0 0-7-15,5 2 9 16,2 4 0-16,4 7 9 16,9 2-9-16,5 5 2 15,4 4-3-15,-1-3 4 16,-1-4-3-16,-10-5 0 16,-3-3 5-16,-7-8-6 15,-5 0 1-15,-4-3 0 16,0 0 4-16,-2 0 0 15,2-3-4-15,-2 3 9 16,2 3-8-16,-3-3 1 16,1 1-2-16,-2 7 0 0,-5 6-3 15,-7 7 6 1,-1 8-3-16,-8 8 0 0,-10 0 5 16,-2 3-11-16,2-5 4 15,2-3-20-15,4-5-15 16,9-8-70-16,4-3-75 15</inkml:trace>
  <inkml:trace contextRef="#ctx0" brushRef="#br0" timeOffset="133077.37">29038 6631 141 0,'9'-22'246'16,"2"2"-176"-16,2 2-4 15,0 6-18-15,1 0-24 16,3 4-21-16,4 3 11 16,1 0 5-16,-2 5-17 15,0 7 9-15,1 5-4 16,-6 11-2-16,-1 5 0 16,-8 8-5-16,-6 2 0 15,-8 0-2-15,-9 0-6 16,-3-3 8-16,-8-6 0 15,-8-2 5-15,-2-8-3 16,0-5-2-16,3-3 0 16,8-3 9-16,11-6-8 15,9-2 10-15,7 0-11 0,5-2-2 16,4-2-6-16,4 2 8 16,5-2-23-16,8 2-26 15,11 2-72-15,0 0-95 16</inkml:trace>
  <inkml:trace contextRef="#ctx0" brushRef="#br0" timeOffset="133427.79">29468 6667 443 0,'9'-33'70'0,"-1"0"12"0,2 11-20 16,-1 0-49-16,-1 7 0 15,2 7-13-15,1 5 0 16,7 6-5-16,1 5 2 16,6 7 3-16,0 9 0 15,4 6 0-15,0 6-6 16,-8 3-2-16,-7 3-10 16,-9-3 16-16,-14-3-16 15,-16-3 18-15,-10-6-6 16,-17-6-1-16,-6-9 0 15,-4-12-6-15,2-10 13 16,11-10 4-16,13-8 3 16,21-8-7-16,19-5 9 0,14-1-1 15,13 2-4 1,9 2-4-16,6 10-19 0,-1 6-53 16,-5 9-109-16</inkml:trace>
  <inkml:trace contextRef="#ctx0" brushRef="#br0" timeOffset="135277.81">26264 3753 152 0,'9'4'51'0,"-3"-1"-23"0,4-3 54 16,-8-3-35-16,2 3-10 15,-1-1-4-15,-3 1-7 16,0-3 2-16,0 3-19 15,-3 3 4-15,1-2 7 16,-2 2-13-16,-1-3 1 16,0 4-8-16,-1-1 0 15,-7 3 11-15,-10 9-8 16,-12 3 0-16,-17 10 8 16,-17 4-10-16,-20 5 11 0,-17 2-12 15,-13 5 0-15,-11 2-2 16,-9 4 2-16,-15 3 0 15,-14-2 0-15,-11 4 6 16,-12-5-6-16,0 0 0 16,6-5 1-16,12 3-2 15,12-4 2-15,23-6-1 16,13-2 0-16,9 0 2 16,4-2-6-16,4 3 4 15,-4-4 0-15,1-1-4 16,10-2 6-16,13-6-2 15,12-4 0-15,20-4 5 16,18-7-12-16,16-8 6 16,15-1-26-16,11-4 0 15,10-2-28-15,8-4-50 0</inkml:trace>
  <inkml:trace contextRef="#ctx0" brushRef="#br0" timeOffset="136177.71">26387 3800 256 0,'-5'-4'47'0,"-2"0"3"15,3 0 19-15,-1 0-24 16,5-1-44-16,7 3 18 0,7 2-7 16,3 2-1-1,6 3 13-15,3 4-13 0,8 10 12 16,6 13 16-16,7 16-22 16,9 17 4-16,10 12-8 15,5 13-11-15,6 7 6 16,-2 1-8-16,-4-6 0 15,-7-5 0-15,-5-13 3 16,-12-12-3-16,-12-16 0 16,-8-12 0-16,-6-12-4 15,-9-7-18-15,-5-7-23 16,-1-6-6-16,-2 3-41 16,0-7-92-16</inkml:trace>
  <inkml:trace contextRef="#ctx0" brushRef="#br0" timeOffset="137379.25">26416 3703 270 0,'-21'-8'36'15,"3"6"0"-15,-1-2 26 16,3-1-20-16,7 3-19 16,7 2 10-16,2 0-33 15,6 2 5-15,6 3 22 16,12 4-11-16,11 5 8 15,25 8 0-15,32 6-10 16,33 10 15-16,38 10-20 0,24 13-4 16,25 8-1-1,8 6-1-15,-1 0-3 0,-6 0 0 16,-7-7 1-16,-19-4-3 16,-16-6 2-16,-17-3 0 15,-23-5-1-15,-17-5 5 16,-14-2-4-16,-11-6 0 15,-6 0 1-15,-10-7-1 16,1-3 1-16,-7 0-1 16,-14-7 0-16,-11-4 2 15,-13-5-2-15,-8-4 0 16,-13-2 0-16,-3-4-4 16,-1-1 4-16,-2 2 0 15,-2 1 2-15,0-3 3 0,0 1-5 16,-2-1 0-16,2 0 3 15,-2 0-4-15,2 0 1 16,0-1 0-16,2 1 0 16,-2 0 5-16,2 0-5 15,-4 0 0-15,2 1 2 16,-2-1-4-16,2-1 2 16,-2 2 0-16,0-2 2 15,2 1 3-15,0 1-1 16,-3-1 0-16,6-1-4 15,-1 1 20-15,0-3-16 16,0 1 4-16,0 2 3 16,0-1-7-16,1 1 1 0,-3 0-5 15,0 0 1-15,0 0-1 16,0 0 1-16,0-2-1 16,0 2 0-16,0 2 6 15,0-2-6-15,0 0 0 16,0 0 0-16,-3 0 3 15,1 0-1-15,2 0-2 16,0 0 1-16,0 0 7 16,0 0-9-16,0 0 1 15,-2 0 0-15,2-2 2 16,0 4 0-16,0-2-2 16,0-2 1-16,0 2 6 0,0 0-6 15,0 0-1 1,0-3 0-16,-2 3-7 0,2 0 3 15,-2 0-9-15,2 0-16 16,-2 0-102-16,2 3-155 16</inkml:trace>
  <inkml:trace contextRef="#ctx0" brushRef="#br0" timeOffset="138061.71">29820 5085 355 0,'2'-7'50'15,"2"-2"1"-15,1 1 2 16,-5-5-42-16,0 1 16 16,-2 5-5-16,2 3-6 15,-5 0-5-15,-1 2-10 16,-12 2-1-16,-2 2 0 15,-7 2 4-15,-2 2-8 16,-4 5 4-16,6 4-5 16,4 1 4-16,6 2-12 0,6 2 13 15,6-2 0-15,10 2-4 16,6-2 0-16,4 1 1 16,8 1 3-16,4-4 1 15,-1 0 4-15,3-1-5 16,3-1 0-16,-3-2 1 15,-5 1-6-15,-9-3 0 16,-4-1-3-16,-11 2 4 16,-8 1 8-16,-8 0-1 15,-6 1-3-15,-7-5-8 16,0 1 2-16,2 1-54 16,8-6-57-16,9 0-88 15</inkml:trace>
  <inkml:trace contextRef="#ctx0" brushRef="#br0" timeOffset="138827.37">30061 5223 266 0,'4'-3'142'0,"5"0"-138"15,0 6 32-15,-2-6-27 16,5-1-5-16,11 2 4 15,4-2-8-15,2-1 1 16,2-4 10-16,-6 1-10 16,-3-4 17-16,-9-2 1 15,-2-2-17-15,-7-1 14 0,-4-4-6 16,-6 2-5-16,-7 2-5 16,-10 3 2-16,-8 6-2 15,-9 9 0-15,-5 12 2 16,-3 7 8-16,3 10-8 15,3 6 1-15,11 3 3 16,8 4-2-16,12-2-4 16,9-5 4-16,13-4-2 15,9-6 11-15,12-6-12 16,7-6 2-16,11-8 0 16,5-6 1-16,5-8-4 15,0-6 0-15,-2-4 5 0,-6-6-3 16,-6-2-2-1,-7 0 0-15,-10-2 4 0,-10-1 2 16,-7 1-3-16,-14 4-1 16,-8 0 3-16,-7 4-4 15,-6 4-1-15,-6 4 0 16,-2 6-1-16,-4 8 4 16,1 2-3-16,-1 8 0 15,4 4-3-15,6 4-2 16,9 1-1-16,9-2 1 15,9-1-1-15,12-2 10 16,6-2-4-16,9-5 0 16,4-5 1-16,3-8 1 0,2-5 0 15,-4-5-2-15,-5-6 14 16,-6-3-12-16,-4 3 14 16,-6-5-2-16,-2 3-11 15,-2 4 18-15,-5 3-19 16,-2 7-1-16,-2 5-1 15,0 3-7-15,-2 3 7 16,0 4 0-16,2 5 2 16,-2 6 2-16,0 6-4 15,2 6 0-15,-2 3 0 16,2 0 3-16,0 2-7 16,0-3 1-16,0-5-33 15,2-2-21-15,-2-6-33 0,0-2-45 16</inkml:trace>
  <inkml:trace contextRef="#ctx0" brushRef="#br0" timeOffset="139161.97">30598 5189 435 0,'2'-16'48'16,"0"4"31"-16,3 6-43 15,-7-2-25-15,4 8-11 16,2 2 0-16,2 6 9 0,6 4-3 16,-1 5 4-16,6 4-1 15,6 6-5-15,2-4-2 16,-3-1-2-16,-3-3 2 16,-2-3-2-16,-11-4 4 15,-2-6-4-15,-4-2 20 16,0-6 1-16,0-6-8 15,3-7-13-15,1-7 1 16,5-3-6-16,2-10 0 16,5-1-12-16,-1-2-9 15,1 6-51-15,0 4-65 16,0 8-101-16</inkml:trace>
  <inkml:trace contextRef="#ctx0" brushRef="#br0" timeOffset="139445.84">30931 5173 230 0,'6'11'58'0,"0"-4"-7"15,1-5-8-15,3-9-25 16,4 2-14-16,4-7 13 16,-4 0-1-16,1-2 21 15,-6-1 23-15,-2 0-15 16,-7 3 7-16,-2 2-15 15,-1 4-22-15,3 5-11 16,0 1-4-16,0 7 0 16,0 5 11-16,0 7-10 0,-5 4 8 15,1 10-9-15,2-2 3 16,-1 3-3-16,-3 1 0 16,4-2-15-16,-2-2-22 15,-6-6-75-15,-1-2-57 16</inkml:trace>
  <inkml:trace contextRef="#ctx0" brushRef="#br0" timeOffset="139595.73">30977 4998 138 0,'-5'-6'124'15,"-2"5"-124"1,5 5-40-16,4 2-39 0</inkml:trace>
  <inkml:trace contextRef="#ctx0" brushRef="#br0" timeOffset="139810.6">31355 5013 191 0,'6'-2'80'15,"-3"4"-77"-15,-6 4 15 16,-9 3-6-16,-7 5 14 15,-8 9 7-15,-8 3 3 16,-9 6 13-16,4 2-16 16,-3 0-3-16,10-2-13 15,12 1-15-15,15-5 3 0,6-5-1 16,16-2 0-16,9-5-4 16,12-8-29-16,7-1-5 15,8-6-160-15</inkml:trace>
  <inkml:trace contextRef="#ctx0" brushRef="#br0" timeOffset="140443.94">30713 5835 148 0,'18'-16'221'16,"-5"0"-185"-16,-3 5 40 15,-6 4-2-15,-2 0-55 16,-2 7-18-16,-4 6 17 16,-6 5 8-16,-5 11-13 0,-5 10 12 15,-9 5-14-15,0 12 0 16,-4 5-7-16,1 0 1 15,-3 5-1-15,6-5-4 16,2-1 0-16,5-9-4 16,6-11 7-16,8-9-3 15,3-7 0-15,5-12 2 16,0-3-6-16,3-4 3 16,-1-2-40-16,2-2-53 15,5-2-205-15</inkml:trace>
  <inkml:trace contextRef="#ctx0" brushRef="#br0" timeOffset="141443.78">30564 6444 294 0,'0'-13'156'0,"-5"3"-149"15,-3 2 57-15,-10 5-44 16,-6 6-12-16,-5 9 19 15,-2 10-11-15,-3 6 0 16,1 10-9-16,1 4-5 16,8 4-2-16,6 2 0 15,11 0 0-15,7-2-2 16,7-7-2-16,7-8-4 16,5-8-20-16,2-9 28 15,-1-12-3-15,2-4 7 16,-6-12-3-16,-1-5-1 15,-6-2-1-15,-2-6 1 16,-3 0-1-16,-2 2 1 0,0 3 0 16,3 5-6-1,3 5-5-15,0 3 7 0,3 3 1 16,-1 4 3 0,-2 0 0-16,-2 0 1 0,-1 2 8 15,-1 0-3-15,-4 0 7 16,0 0 5-16,2 0-18 15,0 2 7-15,0 0-7 16,6 2 1-16,-2 2 6 16,5 7-7-16,1 4 4 15,-1 7-1-15,-3 6-3 16,-1 5-10-16,-2-3-22 16,-3 0-43-16,0-7-35 15,3-4-130-15</inkml:trace>
  <inkml:trace contextRef="#ctx0" brushRef="#br0" timeOffset="141761.5">30783 6702 104 0,'13'-18'317'0,"-4"1"-256"16,2 3 1-16,-2 4 0 15,-7 1-38-15,2 4-15 16,1 4-6-16,-3-2-3 15,0 7 0-15,3 3 0 16,4 4-1-16,0 3 1 16,-1 4-10-16,0 2 6 0,-6 3-16 15,-10-2 15-15,-7-1 2 16,-7-4 3-16,-9-3 3 16,-7-9-1-16,-2-7-2 15,1-6 12-15,11-6-10 16,12-2 7-16,14-7-9 15,9-2 0-15,11 2 0 16,11-3-27-16,4 7-40 16,5 4-100-16</inkml:trace>
  <inkml:trace contextRef="#ctx0" brushRef="#br0" timeOffset="142077.15">31035 6609 472 0,'2'-10'35'16,"0"3"26"-16,2 4-42 15,-2-1-19-15,7 4 0 16,3 1 3-16,1 5-3 16,1 5 0-16,-1 1 0 15,-1 7 3-15,-4 0-3 16,-6 3 0-16,-4 2-3 0,-10-1-1 15,-3-3 2 1,-7-2 2-16,-5-5-2 0,-7-7 5 16,1-6-3-1,0-6 1-15,6-6-1 0,6-4 15 16,11-6-12-16,10-2-6 16,14 0-2-16,5-2-38 15,10 2-18-15,9 6-97 16</inkml:trace>
  <inkml:trace contextRef="#ctx0" brushRef="#br0" timeOffset="142626.53">31380 6316 372 0,'-9'-12'76'16,"4"2"-6"-16,5 7-8 15,-5-2-52-15,8 5-10 16,-1 5 0-16,1 4 14 16,-3 9 2-16,-5 11-8 15,2 5 7-15,1 7-15 16,2 2 1-16,2-1 1 16,6-4 2-16,-4-5-5 15,-2-8 1-15,1-5 0 16,-6-9-2-16,1-9 5 15,0-2 0-15,-5-1 4 0,-2-5-2 16,-4-1-5 0,-5 2 0-16,-7-1 0 0,-2 2-3 15,-4 6 3-15,5 6 0 16,-3 4-3-16,4 4-5 16,9 6 8-1,6 0-7-15,7 2-6 0,6-3 7 16,12-2-10-16,3-5 4 15,4-3 7-15,5-10 10 16,-1-5 11-16,-3-10-8 16,-3-5-4-16,1-6 9 15,-4-3-12-15,-1 0 0 16,-5 2 1-16,-1 4 2 16,-2 8-8-16,-4 7 0 15,-4 10-17-15,0 1 18 0,0 10 3 16,-2 4 2-16,-3 6-2 15,3 6-3-15,-3 7-12 16,-3-3-38-16,-3-2-42 16,-3-4-55-16</inkml:trace>
  <inkml:trace contextRef="#ctx0" brushRef="#br0" timeOffset="143345.9">30809 5781 316 0,'0'-2'59'0,"2"2"-26"16,-2-4 18-16,0 2-3 15,0-2-14-15,0 2 8 0,0 0 3 16,3 2-27 0,-3 0 8-16,2 0-3 0,3 2-15 15,1 0 3-15,3 4-10 16,9 3 0-16,17 5 8 16,26 11-4-16,24 9 4 15,23 4-5-15,15 6-1 16,-1 2-1-16,-3-2-2 15,-15-4 0-15,-19-5-3 16,-16-11 8-16,-16-6-5 16,-19-5 1-16,-14-8 1 15,-9-2 6-15,-7 0-8 16,-2-3 0-16,6 2-4 16,0 2 6-16,1 0-4 0,3-2 2 15,-4 2-24-15,-3-2-10 16,-5 0-52-16,-5 2-47 15,-5 2-203-15</inkml:trace>
  <inkml:trace contextRef="#ctx0" brushRef="#br0" timeOffset="143994.01">31870 6425 464 0,'9'-16'79'15,"-1"-1"-25"-15,0 3 2 16,-4-4-10-16,0 6-18 16,-4 2 10-16,5 4-29 15,-5 6-7-15,0 2-4 16,0 2-15-16,0 8 17 0,0 10 0 16,0 10 2-1,-3 8-1-15,3 10-1 0,-2 3 0 16,2-5-3-16,-2-4 1 15,2-8 1-15,-2-9-2 16,2-10 1-16,-2-8 2 16,0-8 2-16,2-5 7 15,-2-5-2-15,-2-5-4 16,8-4-3-16,-2-9 0 16,2-1 2-16,5 0 0 15,5-2-2-15,1 4 0 16,1 4-4-16,1 6 1 15,-1 6 3-15,-1 5-6 16,3 7-7-16,2 5 13 16,2 5-13-16,5 4 5 15,-2 2 6-15,-6 4-17 16,-9 0 10-16,-8 2-2 0,-14 2 5 16,-15-1 2-16,-12-2 0 15,-10-3-11-15,-2-1-7 16,-1-5-48-16,12-7-41 15,13 0-18-15</inkml:trace>
  <inkml:trace contextRef="#ctx0" brushRef="#br0" timeOffset="144376.97">32294 6529 417 0,'15'-18'40'0,"-7"4"29"0,-6 1-26 15,-12 0-24-15,-5 5 27 16,-6 2-16-16,-6 3-21 16,0 8-1-16,-4 3-5 15,0 4-3-15,2 3 0 16,4 8-3-16,8 2-2 16,3 4 5-16,10-3-12 15,6-1 9-15,2-8-22 16,8-3 25-16,3-8-1 15,6-6 4-15,3-8 7 16,3-7-10-16,4-4 0 0,-4-7 10 16,-1-2-9-1,-3 1 8-15,-3 4-3 0,-7 7-6 16,-7 5 1-16,0 6-1 16,-6 5-7-16,0 5 5 15,0 7-1-15,-2 5 1 16,2 7 2-16,0 4-17 15,-4 4-6-15,4 0-42 16,0 0-34-16,0-4-48 16</inkml:trace>
  <inkml:trace contextRef="#ctx0" brushRef="#br0" timeOffset="144943.94">32668 6160 473 0,'-8'-30'76'16,"4"11"-18"-16,0 8-2 15,1 8-56-15,-7 12 14 16,-2 13-4-16,1 6 0 16,0 12-1-16,0 8-4 15,6 6-2-15,5 4-2 16,7-4 3-16,7-1 1 15,-6-7-5-15,6-8 0 16,-3-7-1-16,-5-14-1 16,-1-7 2-16,-5-8 4 0,-2-6-4 15,-3-7 0-15,-1-6 0 16,-6-3 0-16,-1-4-3 16,-5 2-1-16,-4 5 2 15,-5 10 2-15,-4 8 0 16,-2 11-7-16,2 7 7 15,0 9-3-15,6 6 3 16,9 0-15-16,11 0 7 16,10-3 4-16,13-7 4 15,9-9 5-15,6-9-2 16,3-7-1-16,-1-12 4 16,1-5-1-16,-5-7-3 0,0-6-1 15,-2-3 3 1,-2-2 5-16,-2 5-6 0,-7 6 3 15,-5 10-6-15,-9 7-7 16,-4 13 5-16,-4 7 1 16,-5 8 2-16,-3 10 1 15,6 9-2-15,2 8 0 16,-3-1-1-16,9-2-30 16,3-6-16-16,3-5-32 15,4-10-80-15</inkml:trace>
  <inkml:trace contextRef="#ctx0" brushRef="#br0" timeOffset="147561.72">26585 3688 120 0,'6'-4'271'16,"-3"-3"-254"-16,-6 1 18 0,-6 1 9 16,-11-4-28-1,7 3 24-15,2 3-11 0,2-2 0 16,4 3-18-16,5 0-8 15,0 2 6-15,-4 0-9 16,-2-1 3-16,-13 1-6 16,-10 0 7-16,-15 0-4 15,-12 3 0-15,-15 1 4 16,-14 0-5-16,-17 2 1 16,-18 1 0-16,-13-3-4 15,-13-1 7-15,-7 1-3 16,-8-1 0-16,0-2 4 15,-8 1-5-15,-9 3 1 16,-1 0 0-16,6 4 2 16,-5 0-1-16,-1 4-1 0,5 1 0 15,1 1 3-15,-5 2-6 16,-1-1 3-16,1 4 0 16,-2 1 1-16,2 0 4 15,6 1-5-15,7 0 0 16,5 0 6-16,6 0-8 15,7 0 2-15,8 4 0 16,4 1 0-16,6-2 3 16,6 3-3-16,-2 0 0 15,3-2 3-15,-1-3-5 16,3 1 2-16,2-4 0 16,2 2 0-16,3-4 4 15,-1 2-4-15,-2 2 0 16,-3 0 2-16,9 0-7 0,0 3 5 15,6 0 0-15,8 3-4 16,0 0 6-16,0 0-2 16,0-2 0-16,4-1 3 15,1-3-5-15,5-2 2 16,8 0 0-16,2-2-1 16,4 0 4-16,8 1-3 15,1-5 0-15,1 5 4 16,-3 0-5-16,1 0 1 15,-7-1 0-15,-3 0-2 16,-1-2 4-16,-2-1-2 0,6-3 0 16,5 1 4-1,5-3-5-15,6 0 1 0,3 1 0 16,-3 0-2-16,-1 2 4 16,-2 1-2-16,0-1 0 15,-2 6 2-15,0-1-4 16,6 0 2-16,1 2 0 15,6-4-2-15,5 0 6 16,3-2-4-16,6-4 0 16,7 0 4-16,4-2-6 15,-1-2 2-15,0 4 0 16,0 0 0-16,-2 0 4 16,5-2-4-16,4-2 0 15,7-2 3-15,9-4-2 0,0 0-1 16,0 0 0-16,0 2-2 15,0-2 2-15,-4 2 0 16,-1 0 0-16,1 0 3 16,0 0-2-16,-1 0-1 15,5-2 0-15,0 0-2 16,2 0-5-16,-2 0-16 16,3 0-53-16,3 2-1 15,5 6-39-15</inkml:trace>
  <inkml:trace contextRef="#ctx0" brushRef="#br0" timeOffset="148513.99">16093 5191 380 0,'22'-12'133'0,"0"5"-113"16,-3-2 4-16,-4 5-23 16,-11 6 2-16,3 10-3 15,2 4 13-15,2 8-10 16,3 11 1-16,-1 2 0 15,-2 4-4-15,-4-1 0 16,-3-2 0-16,-4 0-26 16,-2-2-34-16,2-3-74 15</inkml:trace>
  <inkml:trace contextRef="#ctx0" brushRef="#br0" timeOffset="148960.14">16244 5289 122 0,'3'-25'397'0,"-1"0"-365"15,0 3 62-15,3 4-47 16,-5 4-25-16,4 7 7 16,0 2-25-16,7 4 1 15,7-2-5-15,5 1-1 16,6 4-6-16,2 2 7 15,2 7-3-15,-8 3-1 16,-5 5-20-16,-9 2 0 16,-9 2 10-16,-9 4-9 15,-10 1 23-15,-6-2-10 0,-6-2 10 16,4-4-2-16,4-3 2 16,7-9-2-16,5 1 1 15,7-3-9-15,4 0 8 16,0 2 0-16,5 2 2 15,5 1 4-15,1 4 0 16,7 1-2-16,5 2-2 16,-4 2 1-16,0 3-7 15,-6 1 2-15,-10-3-4 16,-14 5 4-16,-16 0-23 16,-11 1 10-16,-10-4-5 15,-6 2-37-15,6-5-37 0,10-6-72 16</inkml:trace>
  <inkml:trace contextRef="#ctx0" brushRef="#br0" timeOffset="149595.84">16557 5498 109 0,'26'-34'347'16,"-4"0"-280"-16,-4 2 22 15,-9 6-26-15,-7 6-31 16,0 10-3-16,-4 2-28 15,0 10 6-15,2 10-7 0,-2 4 0 16,2 8 2 0,0 8-2-16,-2 4 2 0,2 2-2 15,-2 0 0-15,-1-2 6 16,1-1-11-16,0-7 5 16,0-6-5-16,-1-7-1 15,3-6 12-15,0-7-1 16,3-8-4-16,1-10 8 15,1-10-11-15,3-8 2 16,1-9 0-16,5-1 7 16,-4-2-4-16,7 2 8 15,-5 4 2-15,0 6-11 16,-3 8 14-16,-3 8-16 16,-1 8 1-16,-3 6-7 0,-2 4-5 15,2 5 11 1,0 9-1-16,3 7 7 0,4 7-8 15,4 6 2-15,3 2 0 16,1-1-4-16,2-2 3 16,-2-5 1-16,-1-6 0 15,-3-6-1-15,-1-10 1 16,-2-6 0-16,2-10 0 16,3-5 1-16,4-10 3 15,0-5-4-15,6-3 0 16,-1-4 5-16,-3 1-8 15,0 0 3-15,-2 6 0 16,-4 8-3-16,-6 8 3 16,-2 6 0-16,-5 11-3 0,-2 9 3 15,0 10-1-15,2 11 1 16,0 9 0-16,0 4-3 16,1 4 0-16,-1-2-2 15,0-1-18-15,2-6-35 16,6-5-27-16,3-7-64 15,9-11-134-15</inkml:trace>
  <inkml:trace contextRef="#ctx0" brushRef="#br0" timeOffset="149960.16">17639 5370 407 0,'0'-36'106'0,"-6"4"-56"0,-6 3 32 16,1 12-52-16,-5 9-18 15,8 2 6-15,3 3-15 16,3 3-4-16,2 3 1 16,-2 0-1-16,-4 5 0 15,-8 5 1-15,-1 3 0 16,-6 6-6-16,1 3 5 16,0 2 0-16,6-1-1 15,8 1-5-15,4-4 2 16,8-5 0-16,10-2 5 15,6-2-3-15,3-2 9 16,4-1-5-16,-3-5 2 16,3-1 1-16,-8 1 2 15,-4 0-6-15,-6 0 0 0,-6 4 1 16,-5 2 2-16,-12 4-6 16,-7 6-2-16,-12 3-34 15,-12 0-26-15,-8 4-73 16,-7 0-151-16</inkml:trace>
  <inkml:trace contextRef="#ctx0" brushRef="#br0" timeOffset="150343.69">16730 5869 151 0,'27'-18'291'15,"-5"-2"-205"-15,-2 0-17 16,-4 4 7-16,-14 2-46 16,4 6-24-16,-6 6-4 15,-2 4 1-15,-6 9-3 16,-11 10 1-16,-12 9 5 15,-9 13-6-15,-18 10 0 16,-11 11 4-16,-9 7-1 16,-11 3-3-16,-5 0 0 15,-4-4 1-15,7-7 2 0,11-10-3 16,14-6 0-16,14-13 1 16,19-10-8-16,15-8 0 15,9-9-15-15,7-6-11 16,4-2-58-16,9-4-12 15</inkml:trace>
  <inkml:trace contextRef="#ctx0" brushRef="#br0" timeOffset="150959.9">16939 5934 150 0,'11'-15'177'0,"-5"3"-115"15,-6 0 33-15,-8-2-44 16,-1 0-4-16,-1 2 10 16,-4-1-23-16,3 5-2 15,2 2-5-15,4 1-24 16,5 3 0-16,5 4-3 16,2 3 0-16,8 2 0 0,14 9 6 15,9 8-6-15,13 8 0 16,14 8 4-16,5 6 8 15,5 0-11-15,8 1 2 16,-2-5 7-16,4-4-5 16,-2-6-3-16,-8-4-2 15,-8-7 3-15,-11-2-4 16,-7-5 1-16,-9-3 0 16,-11-2-3-16,-6 0-32 15,-13-7-28-15,-5 1-85 16,-7-1-158-16</inkml:trace>
  <inkml:trace contextRef="#ctx0" brushRef="#br0" timeOffset="152046.84">15348 6579 431 0,'-8'-16'68'0,"-7"6"-16"16,-4 4 7-16,-12 4-29 16,-9 8-8-16,-7 8 10 15,-7 10-23-15,2 12-3 16,-2 12-2-16,4 8 2 15,11 8-6-15,10 3 0 16,8-4-8-16,15-6 6 0,12-9-5 16,15-8-14-1,16-11 19-15,13-12-45 0,10-11 22 16,0-8 7 0,-2-10 5-16,-12-6 3 0,-10-4 3 15,-16-4-4-15,-11-4 10 16,-11 0 1-16,-5 3 14 15,-3 4 2-15,0 4-10 16,1 12 5-16,5 3-11 16,4 2-4-16,2 4 3 15,2-2-9-15,1-2 10 16,-1 2 22-16,1-2-3 0,4-4 13 16,-3 2-10-1,-1 0 4-15,-1 0-1 16,-2 2-25-16,-2 2 5 0,0 2-5 15,0 0-13-15,3 8 12 16,2 3 1-16,1 7 0 16,1 10 0-16,1 5-3 15,-2 3-9-15,-6-3-24 16,-8 4-37-16,2-4-56 16,-1-7-151-16</inkml:trace>
  <inkml:trace contextRef="#ctx0" brushRef="#br0" timeOffset="152377.84">15589 6970 105 0,'21'-26'397'0,"-9"-1"-352"16,2 4 33-16,-3 5-28 16,-7 3-31-16,3 10-12 15,-2 5-3-15,2 3-2 16,6 1-2-16,3 9 3 15,1 3-8-15,1 2 5 16,-3 2-3-16,-5 4 0 16,-10-2-13-16,-10 2 13 15,-7-2-14-15,-12-2 14 16,-11-3-2-16,-3-6 10 16,1-4-4-16,7-12 11 0,8-6-11 15,11-6 7 1,7-7-8-16,9-4-1 0,11-5 0 15,9-3-21-15,14 7-21 16,11-2-48-16,10 10-106 16</inkml:trace>
  <inkml:trace contextRef="#ctx0" brushRef="#br0" timeOffset="152659.97">15988 6813 151 0,'4'0'65'0,"-6"-3"187"15,2 0-215-15,2 3 26 16,-2 0-43-16,2 0-12 0,4 0-5 16,-2 4-2-1,7 2 0-15,2 2 9 0,5 7-6 16,2 1-4-16,-2 1 2 16,-7 4 2-16,-8 1-8 15,-11 0 4-15,-9-1-6 16,-14 0 4-16,-14-2-14 15,-6-4 16-15,-7-3 1 16,2-6 4-16,10-6-3 16,11-6-2-16,14-6-9 15,11-5 3-15,18-10-24 16,9-7-27-16,18-8-69 16</inkml:trace>
  <inkml:trace contextRef="#ctx0" brushRef="#br0" timeOffset="153160.54">16233 6507 111 0,'16'-16'365'0,"-7"2"-305"15,-7 4 24-15,0 4-40 16,-6 4-36-16,0 4-3 16,-1 5 3-16,-4 11-1 15,0 9-7-15,-2 8 4 16,2 8-1-16,6 1-3 15,6 5 0-15,6-5 6 16,0-3-12-16,4-7 1 16,1-5-11-16,-8-11 15 0,1-8-2 15,-5-7 3-15,-4-3 3 16,-3-3 1-16,-5-3-5 16,-9-2 1-16,-3 2 0 15,-4 2-4-15,-9 4 7 16,2 10-3-16,0 5 0 15,4 8 2-15,3 3-7 16,8 4 5-16,7-3 0 16,9-2-5-16,6-3 9 15,9-6-4-15,5-8 0 16,6-6 2-16,5-6 1 16,0-8-2-16,2-6-1 0,0-4 12 15,-4-8-12 1,-2-1 12-16,-2 0 0 0,-6 2-6 15,-1 8 6-15,-8 7-12 16,-3 8-5-16,-5 6 4 16,0 10-12-16,0 12 12 15,2 8-37-15,2 12-98 16,14 10-140-16</inkml:trace>
  <inkml:trace contextRef="#ctx0" brushRef="#br0" timeOffset="153978.31">17546 6503 411 0,'11'-28'58'16,"-1"3"51"-16,0 11-65 0,-8 5 0 15,-2 3-18-15,0 2-15 16,0 4-11-16,0 1 0 16,-2 12 0-16,-2 6 6 15,-2 16-6-15,4 11 12 16,0 14-10-16,2 6-2 15,2 2 3-15,0-1 1 16,4-7-4-16,-2-9 0 16,0-16-1-16,1-10-4 15,-1-8 10-15,-2-9-5 16,0-8 21-16,0-2-11 16,1-2 11-16,0-6-21 0,1-3 6 15,5-6-10-15,4-4 4 16,7-4 0-16,5-3-4 15,8-1 5-15,-4 5-2 16,0 8 1-16,-2 5-11 16,-5 7 10-16,-6 9-13 15,-1 6 2-15,-4 5 12 16,0 5-17-16,-6 6 13 16,-10 6 4-16,-8 5-14 15,-14 1 13-15,-8-1-12 16,-10-2-2-16,-6-8-1 15,6-2-40-15,10-7-59 16,12-10-53-16</inkml:trace>
  <inkml:trace contextRef="#ctx0" brushRef="#br0" timeOffset="154394.13">18016 6822 444 0,'6'-29'47'15,"-4"2"35"-15,-6 4-18 16,-11 3-41-16,-3 10 11 16,-5 6-13-16,-1 4-12 15,-5 10 3-15,0 6-10 16,0 6-2-16,2 6 0 16,7 4-3-16,7 5-2 15,9-5-1-15,8-1-7 0,7-4 8 16,7-10-18-16,6-4 11 15,5-11 11-15,2-6 1 16,3-8 7-16,-6-6-7 16,-1-8 5-16,-2-4 7 15,-2-4-12-15,-6-1 15 16,-3 6 3-16,-6 7-14 16,-3 8-1-16,-3 7-3 15,-4 11-8-15,0 4 7 16,-3 13 2-16,1 3-1 15,0 6 0-15,-3 7-15 16,2 3 0-16,3-5-16 16,-1-1-25-16,3-6-41 15,5-4-43-15</inkml:trace>
  <inkml:trace contextRef="#ctx0" brushRef="#br0" timeOffset="154926.14">18294 6545 250 0,'-11'-26'272'15,"-5"4"-213"-15,8 4 42 16,3 6-70-16,-4 8-9 16,7 2-18-16,4 4-4 0,1 3 0 15,-1 8-1 1,-2 4 1-16,0 14 0 0,0 9 5 15,2 13-3-15,0 3-2 16,3 0 0-16,-1-5-1 16,2-7-3-16,-1-10 4 15,0-11-4-15,-5-11 4 16,-3-6 7-16,1-6-6 16,-3-4 5-16,-8-4-6 15,-3 0 4-15,-1-3-4 16,-3 5 0-16,-1 2-2 15,8 7-3-15,3 4 2 16,-2 10 0-16,1 9 0 16,5 4-5-16,3 2 8 15,8 0-3-15,6-4-6 0,7-7 5 16,3-8 1-16,2-7 3 16,-3-6 3-16,3-8-3 15,-6-6 7-15,-1-6-5 16,1-6 1-16,4-4 5 15,-4-2-7-15,-1-3 3 16,-5 10 3-16,-1 9-3 16,-8 4-7-16,-2 12 3 15,-2 13 0-15,-4 14 0 16,2 11 0-16,0 12-4 16,2 12-33-16,4 6-123 15</inkml:trace>
  <inkml:trace contextRef="#ctx0" brushRef="#br0" timeOffset="158394.53">20324 7267 306 0,'4'-2'96'16,"-2"0"-34"-16,-2-3-6 15,3 0-7-15,-3-4-14 16,2 3 14-16,0 3-19 0,0-1 0 16,0 0 6-1,1 4-24-15,0-2 10 0,-3 2-5 16,-3 2-16-16,0 2 9 15,-1 0-10-15,0 2 0 16,-9 11-2-16,-8 11 7 16,-6 17-5-16,-6 15 0 15,-9 12 2-15,-3 8-6 16,-6 5 4-16,-2-2 0 16,-1-6-3-16,3-9 8 15,8-11-5-15,10-16 0 16,11-13 1-16,6-9-6 15,10-9 5-15,2-6-5 16,4-4 4-16,-3-4-28 0,3 1-6 16,0 0-30-16,5-1-90 15,3-6-54-15</inkml:trace>
  <inkml:trace contextRef="#ctx0" brushRef="#br0" timeOffset="158842.81">20259 7443 220 0,'3'-4'44'0,"3"-4"8"16,1 1-26-16,2-4-14 15,2-1 15-15,-2 4 5 0,0 0 2 16,-2 1-7-16,-3 1-9 16,-2 1 9-16,0 1-27 15,-2 0 0-15,0 2-1 16,0 2-5-16,-2 0-4 16,4 0-8-16,-2 0-14 15,0 0-8-15,-2 0-44 16,2 2-53-16</inkml:trace>
  <inkml:trace contextRef="#ctx0" brushRef="#br0" timeOffset="159225.97">20378 7324 288 0,'6'-5'76'16,"-1"-3"-17"-16,-5 0-3 15,-3-4-4-15,-3 0-3 0,2 2-4 16,-6-1 5-16,6 4-21 15,-3 0 3-15,7 5-18 16,-2 1-12-16,4 1 3 16,0 1-5-16,1 4 0 15,5 13 21-15,8 9-8 16,11 17 8-16,11 15-9 16,13 12-11-16,4 1 13 15,5 3-11-15,1 2 3 16,-1-1-2-16,-4-6 2 15,-5-3-6-15,-4-7 0 16,-7-8 2-16,-4-10-2 0,-5-8 0 16,-4-10 0-1,-8-7 1-15,-5-8 4 0,-5-5-5 16,-3-2 0-16,-4-4 2 16,1 0-6-16,-3 0-14 15,2-3-20-15,1-2-24 16,1-4-74-16,3-4-121 15</inkml:trace>
  <inkml:trace contextRef="#ctx0" brushRef="#br0" timeOffset="160159.81">19056 8362 417 0,'9'-37'52'15,"0"4"20"-15,-5 4-1 16,-4 13-27-16,-2 8-21 16,0 7-22-16,-5 5 5 15,-4 7 12-15,-9 14-18 16,-11 9 12-16,-7 11-12 15,-9 14 5-15,-4 1 1 16,-9 4-2-16,-2-3-3 16,-3-2-1-16,1-6 0 15,6-9-1-15,8-10 1 16,17-10 0-16,6-8-1 16,14-9 6-16,3-4-5 0,13-6 2 15,2 2-1 1,-1-4 12-16,1-1-11 0,3 1 4 15,6-1-5-15,3 0 1 16,2 0-4-16,10 4-2 16,0 2-11-16,4 4-16 15,7 6-45-15,4 4-48 16,1 2-120-16</inkml:trace>
  <inkml:trace contextRef="#ctx0" brushRef="#br0" timeOffset="160412.34">19030 8554 455 0,'2'-28'87'0,"-2"6"-39"15,2 4 38-15,0 8-65 16,0 4-19-16,-2 6-2 15,0 8 2-15,0 13-2 16,-2 8 2-16,0 11 0 16,0 9 0-16,-5 2-2 15,5-1-6-15,-2-1-30 16,-2-1-70-16,2 0-81 0</inkml:trace>
  <inkml:trace contextRef="#ctx0" brushRef="#br0" timeOffset="160742.96">19201 8725 215 0,'16'-32'287'0,"-1"2"-224"16,-1 4 27-16,-1 7-47 16,-4 2-29-16,-2 12-6 15,-3 5-8-15,0 3-7 16,1 4 5-16,4 7 0 0,2 7 0 15,2 5 0-15,3 3-8 16,-7 1 7-16,-7 1-12 16,-11-3 1-16,-9-2 4 15,-8-2 10-15,-10-6 6 16,2-8 9-16,1-8-5 16,4-10 9-16,9-6-19 15,9-10 14-15,4-7-7 16,9-2-5-16,9-4-4 15,12 0-6-15,84-57-34 16,-87 91-52-16,2 3-92 16</inkml:trace>
  <inkml:trace contextRef="#ctx0" brushRef="#br0" timeOffset="161108.87">19626 8676 119 0,'-6'-8'343'16,"-1"-6"-273"-16,7-3 17 16,2-3-28-16,-2-1-46 15,3 5 12-15,1 4-7 16,-2 8-17-16,2 2-2 16,2 6-4-16,5 2 5 15,4 6-2-15,5 4-3 16,3 8 3-16,-2 6 0 15,-5 3-6-15,-9 1 3 0,-14-4-18 16,-9-2 6 0,-10-4 15-16,-15-3 0 0,-5-10 2 15,-1-5 3-15,1-6-2 16,8-9 14-16,11-4-12 16,9-5-1-16,9-2 4 15,14-4-6-15,5-2-2 16,11-1-15-16,6 5-43 15,6 3-66-15,5 2-49 16</inkml:trace>
  <inkml:trace contextRef="#ctx0" brushRef="#br0" timeOffset="162762.04">21010 8501 367 0,'2'-11'122'15,"0"1"-63"-15,4 2 6 0,-10 4-22 16,4 2-41 0,4 2 3-16,-4 2-5 15,2 4 1-15,-4 8 9 0,-4 8-10 16,0 11 0-16,-7 6 0 15,-3 10 0-15,1 1-5 16,-4 0-36-16,4 1-42 16,4-2-30-16,4-6-123 15</inkml:trace>
  <inkml:trace contextRef="#ctx0" brushRef="#br0" timeOffset="163109.21">21139 8678 116 0,'18'-34'290'0,"-5"3"-225"0,1 5 28 16,-3 5-21-16,-7 5-40 15,6 4-12-15,-4 4-16 16,3 4 5-16,3 4-9 16,5 4-3-16,6 4-1 15,3 8 1-15,6 8 3 16,-3 11-2-16,-10 2-7 15,-5 6 5-15,-14 1-2 16,-16-2-20-16,-9-4 18 16,-10-8 2-16,-3-6 6 15,-4-10 15-15,7-10-13 16,0-8 12-16,9-7-7 0,4-10-4 16,4-6 2-1,5-2 9-15,6-1-11 0,11-5-3 16,9 6-16-16,16-2-20 15,9 2-71-15,14 8-102 16</inkml:trace>
  <inkml:trace contextRef="#ctx0" brushRef="#br0" timeOffset="163409.41">21623 8624 157 0,'4'0'181'0,"0"-2"-50"16,-1-3-58-1,4 2-17-15,-5 2-44 16,5-2-3-16,-3 3-9 0,-2 0 0 16,5 4-4-16,-2 6 3 15,-1 7-1-15,-2 6 2 16,-4 7-6-16,-5 2 6 16,-8 3-10-16,-10-8 10 15,-4 0-1-15,-9-7 3 16,1-8 3-16,3-8 8 15,10-6-1-15,5-10-7 16,11-6-4-16,8-6 4 16,4-4-5-16,2-2-1 15,8 0-17-15,9 4-32 16,5 5-79-16,9 7-97 16</inkml:trace>
  <inkml:trace contextRef="#ctx0" brushRef="#br0" timeOffset="164159.81">22153 8560 408 0,'0'-11'68'0,"7"0"11"15,0 1-33-15,4 0-18 16,3 2-23-16,-4 2 13 16,3-1-6-16,-1 3-11 15,-3 1 4-15,-5 1-5 16,-2 4-5-16,2 5 3 16,6 3 4-16,5 9-2 15,6 4 0-15,1 2-8 16,-3 5 6-16,-5-3-8 15,-9-1 6-15,-5-5 2 0,-5-3 1 16,-4-6 1-16,0-2 6 16,-6-2-6-16,-3-2 0 15,-7 3-11-15,-6 1-5 16,-2 0 13-16,4 0-6 16,4 0 5-16,12-4-14 15,11-5 16-15,8 2 2 16,15-6 14-16,10 0-6 15,11-1-5-15,9-2 2 16,7 0-5-16,-5 0 0 16,-3 1-3-16,-11 5 1 15,-5 0-40-15,-7 3-91 16,-7 5-106-16</inkml:trace>
  <inkml:trace contextRef="#ctx0" brushRef="#br0" timeOffset="164529.62">21890 8743 391 0,'-16'-11'46'16,"6"4"30"-16,7-1-34 0,-1-1-25 16,8 1-1-16,7 2-12 15,5 0-2-15,4 3 2 16,4-1-4-16,5-1 0 16,3 4-5-16,-8-2 5 15,-3 3-30-15,-13 3-10 16,-5-2 5-16,-10 8-11 15,-9-1 40-15,-7-1-10 16,-2 4-13-16,0-1-12 16,4-2-98-16</inkml:trace>
  <inkml:trace contextRef="#ctx0" brushRef="#br0" timeOffset="164892.09">22701 8668 451 0,'2'-18'61'0,"-2"0"34"16,5 3-37-16,-3-2-23 16,3 8 2-16,-1 0-29 15,3 3-6-15,4 2-2 16,0 2-5-16,7 2 4 15,2 4-1-15,7 6 2 0,4 5-8 16,0 6 6 0,-4 3-10-16,-10 4 2 0,-8 3-8 15,-15-2-2-15,-19 0 2 16,-13-2 18-16,-12-6 0 16,-11-5 2-16,1-10-1 15,6-8 10-15,13-8-1 16,12-2 11-16,12-8-17 15,13 0 5-15,8-4-9 16,10-4-2-16,8 1-23 16,9 2-32-16,12 3-94 15,5 3-72-15</inkml:trace>
  <inkml:trace contextRef="#ctx0" brushRef="#br0" timeOffset="165210.94">23156 8638 103 0,'11'-6'311'16,"3"-4"-224"-16,-4 2-5 16,3-2-24-16,-1-6-29 15,3 2-12-15,3 2-5 16,5 1-1-16,4 7-11 16,4 4 0-16,2 4-1 15,3 9-4-15,-5 7 3 16,-4 6-7-16,-10 8-6 15,-15 4 9-15,-15 2-32 16,-16 3 4-16,-18-7 28 0,-15-8 6 16,-11-10 0-16,-6-12 3 15,2-14 4-15,12-11 29 16,16-10-17-16,15-11 1 16,26-9-11-16,14-2-6 15,15 0-6-15,12 7-3 16,9 8-49-16,3 16-113 15</inkml:trace>
  <inkml:trace contextRef="#ctx0" brushRef="#br0" timeOffset="165859.91">22020 9226 185 0,'12'-13'266'0,"0"4"-207"0,-7 4-2 16,-3 2-33-16,-9 8-12 16,-9 12 6-16,-9 8-2 15,-8 12 4-15,-11 15-2 16,-118 160-17-16,130-174 5 16,1-1-6-16,4-3 0 15,5-8-2-15,-20 30 1 16,9-13-13-16,10-14-25 0,9-8-32 15,12-6-58-15,6-7-129 16</inkml:trace>
  <inkml:trace contextRef="#ctx0" brushRef="#br0" timeOffset="166192.49">21935 9278 423 0,'9'-18'77'0,"2"1"14"16,2 6-17-16,-6 3-48 16,6 6-17-16,6 8 15 0,4 10-9 15,16 12 15-15,7 14 1 16,12 16-17-16,2 8 3 15,-1 8-13-15,-9 2-3 16,-7-5 1-16,-12-5 0 16,-10-10-2-16,-8-9 0 15,-7-13 1-15,-6-13-4 16,0-5 1-16,2-9-22 16,-2-4-11-16,0 0-42 15,0 1-57-15,0-2-192 16</inkml:trace>
  <inkml:trace contextRef="#ctx0" brushRef="#br0" timeOffset="167379.03">20259 10676 109 0,'3'-2'310'16,"-1"-3"-238"-16,0 2 4 15,-2 0-11-15,-2 2-33 16,2 2-21-16,-2 4 0 16,4 3-9-16,-4 8 11 15,2 10 6-15,-7 6-18 16,0 8 9-16,-4 7-10 15,-2-2 0-15,-5 1-3 16,1 2-26-16,-6-3-50 0,3-2-77 16,-1-6-187-16</inkml:trace>
  <inkml:trace contextRef="#ctx0" brushRef="#br0" timeOffset="167727.14">20507 10854 205 0,'20'-32'220'16,"-7"4"-124"-16,-2 4-14 16,3 4-29-16,-3 6-23 15,7 2-18-15,1 4-2 16,6 1 3-16,4 10-12 16,2 3-1-16,3 8 0 0,-5 5-7 15,-5 12 6-15,-11 7 1 16,-15 8-1-16,-11 0-1 15,-16 0-4-15,-9-3 5 16,-9-10 0-16,-7-10 2 16,2-11 1-16,-4-8 0 15,6-10-1-15,11-8 8 16,7-8-9-16,14-6 3 16,12-8-1-16,10 0-2 15,16-5 0-15,12 2-10 16,10 4-29-16,9 6-33 15,3 4-55-15,2 9-41 0</inkml:trace>
  <inkml:trace contextRef="#ctx0" brushRef="#br0" timeOffset="168060.94">21016 10722 344 0,'14'-13'97'0,"1"5"-26"15,2-3 8-15,-5-1-24 16,7 0-44-16,-2 2 5 16,3 4-6-16,3 6-9 15,-1 1 2-15,0 7-3 0,1 7-1 16,-5 7 0 0,-5 4-1-16,-9 8 0 0,-8 3 0 15,-11-2-8-15,-12-3 9 16,-10-3-9-16,-7-10 10 15,-7-6 3-15,-2-6-1 16,3-9 2-16,11-3 0 16,7-10-2-16,14-2 7 15,12-8-9-15,12-2-2 16,19-6 0-16,10 3-28 16,13 2-35-16,10 6-63 15,1 5-125-15</inkml:trace>
  <inkml:trace contextRef="#ctx0" brushRef="#br0" timeOffset="168511.69">21454 10789 346 0,'-5'-2'78'16,"2"-1"2"-16,3-1 0 16,-2 0-41-16,4-2-6 15,1 2-15-15,4 0-9 16,6 2-8-16,1-1 0 15,3 3-2-15,4 0-7 0,3 5-22 16,0 1-62-16,3 2-77 16</inkml:trace>
  <inkml:trace contextRef="#ctx0" brushRef="#br0" timeOffset="168758.99">21816 10597 464 0,'3'-11'76'0,"0"3"4"15,1 4-46-15,-4 4-16 16,0 1-9-16,0 6-9 0,-2 7 17 16,0 5-8-16,-4 12-2 15,2 7-6-15,-5 6 0 16,1 2-2-16,-2 2-17 15,-1 0-49-15,1-6-54 16,0-4-91-16</inkml:trace>
  <inkml:trace contextRef="#ctx0" brushRef="#br0" timeOffset="169061.08">21957 10766 103 0,'13'-23'273'15,"-1"2"-206"-15,-4 5 6 16,-1 4-23-16,-9 4-24 0,0 2-10 16,-1 4-9-16,-5 2 7 15,-4 4-10-15,-1 2-3 16,0 0 2-16,-1 6-1 16,6 2-2-16,1 4 2 15,5 0 0-15,4 4 0 16,5 0-1-16,3 0 1 15,7-1 0-15,2-4 0 16,6-1-1-16,-1-2-1 16,-1 0 0-16,-4-1 0 15,-5-4-6-15,-5 5-4 16,-11 0-11-16,-9 3-39 16,-9 1-52-16,-9 0-74 15</inkml:trace>
  <inkml:trace contextRef="#ctx0" brushRef="#br0" timeOffset="169242.37">22032 10787 290 0,'4'-36'209'16,"-4"9"-123"-16,2-1-9 16,4 4-41-16,5 2-34 15,7 4 2-15,4 5-4 16,3 6-14-16,6 4-8 15,-2 9-54-15,2 5-43 0,-2 3-39 16</inkml:trace>
  <inkml:trace contextRef="#ctx0" brushRef="#br0" timeOffset="169526.07">22376 10734 371 0,'9'2'84'0,"-2"-4"-28"16,-1 0 4-16,4-2-40 15,0 2-16-15,5 2 4 16,6 6-8-16,1 6 2 16,5 6-2-16,-3 9-5 15,-8 2 4-15,-9 7-5 16,-12 3-2-16,-15-6-5 16,-11-1 2-16,-13-8 11 0,-8-7 3 15,-6-9-2-15,1-11 9 16,7-2-3-16,17-7 9 15,15-7-10-15,18-5-4 16,20-3-4-16,16-8-7 16,20 2-49-16,15-2-58 15,9 5-114-15</inkml:trace>
  <inkml:trace contextRef="#ctx0" brushRef="#br0" timeOffset="169742.65">23033 10542 367 0,'-6'-11'67'0,"-2"1"26"16,0 4-12-16,-3 0-44 15,5 3-14-15,3 0-14 16,0 6-5-16,6 3-3 16,2 10 2-16,-1 6-2 15,3 10 2-15,-3 5-3 16,-2 7-1-16,-2 2-3 15,-6-2-46-15,-3-1-52 16,-3-9-45-16,8-10-80 16</inkml:trace>
  <inkml:trace contextRef="#ctx0" brushRef="#br0" timeOffset="170049.94">23401 10607 449 0,'7'-28'66'15,"-10"11"10"-15,-5 5-39 16,-8-1-22-16,3 7 2 16,1 4-9-16,1 2-4 15,5 2 0-15,1 4-2 16,1 3 3-16,-1 2-3 16,0 7-1-16,1 4 6 15,2 5-7-15,4 2 1 16,5 2 3-16,4-2-3 15,7-2 6-15,9-1-6 0,6-3-1 16,0-2 0 0,-2-1 0-16,-4 0-4 0,-11-2-1 15,-11-2-17-15,-12 0-26 16,-13-2-37-16,-11-2-54 16,-11-4-91-16</inkml:trace>
  <inkml:trace contextRef="#ctx0" brushRef="#br0" timeOffset="170226.75">23345 10662 438 0,'9'-40'89'15,"-2"1"1"-15,0 2-11 0,-1 4-49 16,5 5-20-16,7 5-4 16,7 6-6-1,8 9-4-15,7 6-7 0,7 10-43 16,2 6-47-16,0 10-70 15</inkml:trace>
  <inkml:trace contextRef="#ctx0" brushRef="#br0" timeOffset="170512.9">23833 10680 182 0,'-6'4'152'0,"4"-4"-41"15,2-4-25-15,4-2-23 16,2 0-30-16,5 0-30 15,5 3-3-15,7 7 3 16,1 7-3-16,5 7-1 0,-3 3-3 16,-7 10-8-16,-9 1 2 15,-14-1-1-15,-14 1-3 16,-11-3 9-16,-13-7-16 16,-12-4 21-16,-6-8 5 15,-5-7-2-15,7-10 11 16,10-4 7-16,13-10 4 15,14-3-6-15,19-6-11 16,13 1-4-16,18-4-4 16,18 5-22-16,11 3-51 15,11 11-127-15</inkml:trace>
  <inkml:trace contextRef="#ctx0" brushRef="#br0" timeOffset="170692.52">24228 10744 110 0,'-10'2'202'0,"8"-4"-82"16,4-2-78-16,12 0-7 15,3-2-19-15,20-2-16 16,1 2-2-16,8 3-11 16,1-1-17-16,-1 1-114 15</inkml:trace>
  <inkml:trace contextRef="#ctx0" brushRef="#br0" timeOffset="170894.5">24531 10551 104 0,'-7'-14'374'16,"0"1"-306"-16,1 2 23 15,3 5-56-15,1 0-34 16,-2 17-1-16,6 2 0 15,-4 4 0-15,2 3 1 16,-2 0 1-16,-1 22-4 16,-4 2-14-16,-1 4-41 15,-3-2-36-15,-1-2-97 0</inkml:trace>
  <inkml:trace contextRef="#ctx0" brushRef="#br0" timeOffset="171242.73">24778 10649 262 0,'5'-36'263'0,"-3"5"-199"15,-2 6 20-15,2 7-35 16,-4 7-36-16,4 7-10 16,0 5-1-16,9 5-2 15,5 6 1-15,3 2-3 16,8 8 2-16,0 5-1 0,-4 0 1 15,-10 3-7 1,-6 1 4-16,-10-3-12 0,-10-1-7 16,-10-8 8-16,-6-3 7 15,-8-10 7-15,-5-6 2 16,-5-8-1-16,-2-4 4 16,6-7-3-16,8 2 3 15,8-1-1-15,14 2-4 16,13 0-17-16,15 1-58 15,18 3-91-15,17 4-152 16</inkml:trace>
  <inkml:trace contextRef="#ctx0" brushRef="#br0" timeOffset="171542.69">25165 10612 219 0,'32'-5'236'0,"-8"-2"-169"0,-1-6 12 15,-4 1-16-15,-5 0-36 16,3 0-12-16,8 4-5 15,6 2 1-15,7 4-7 16,5 4-4-16,1 8 1 16,-3 8 1-16,-8 10-2 15,-11 7 0-15,-10 5-2 16,-15-1 0-16,-13 0 2 16,-13-7 0-16,-15-9 4 15,-18-10-3-15,-17-9 3 16,-6-12 2-16,1-3 6 15,17-8 9-15,23 1-13 0,25-4-2 16,33-2-4 0,24-6-2-16,20 1-1 0,15 4-9 15,8 2-28-15,-6 11-52 16,-13 7-123-16</inkml:trace>
  <inkml:trace contextRef="#ctx0" brushRef="#br0" timeOffset="175341.96">28053 7118 127 0,'-6'-1'235'0,"-4"-2"-202"16,-3 3 4-16,0 4 1 15,-7 2-27-15,4 2 13 0,1 7-5 16,-1 5 4 0,0 7 11-16,-4 6-20 0,1 9 17 15,-6 6-7-15,-4 9-6 16,-2 5 13-16,-10 12-22 15,-5 2-3-15,-6 6 2 16,-4-1-2-16,-1-3-6 16,3-6 0-16,9-13 3 15,6-10-6-15,9-11 3 16,11-9 0-16,3-12-2 16,10-5-12-16,3-4-12 15,1-8-17-15,4 0-32 16,-2-4-51-16,3-2-148 15</inkml:trace>
  <inkml:trace contextRef="#ctx0" brushRef="#br0" timeOffset="175743.52">27912 7242 237 0,'12'-11'40'16,"-1"1"-37"-16,-5-2 10 0,-3 3-13 15,-1 3-28-15,0 4-19 16,-2 1-28-16</inkml:trace>
  <inkml:trace contextRef="#ctx0" brushRef="#br0" timeOffset="176176.09">28037 7124 117 0,'0'0'128'0,"0"-2"-3"0,5-3-95 16,-2-2 40-16,-3 3-21 15,2-2-16-15,0 5 0 16,-2-1-31-16,-2 5-2 15,2 3-6-15,6 10 6 16,5 15 9-16,14 16-6 16,17 16 10-16,18 10 15 15,20 8-20-15,14-1 12 16,8-2-10-16,4-7-9 16,-9-10 11-16,-10-8-11 15,-16-9 0-15,-13-12 3 0,-16-8 1 16,-15-10-3-1,-11-3-2-15,-9-8 2 0,-5 0 1 16,-4-3-3-16,0 0 0 16,2 0-1-16,0 0-5 15,2 0-2-15,0 2-18 16,2 2-55-16,3-1-67 16</inkml:trace>
  <inkml:trace contextRef="#ctx0" brushRef="#br0" timeOffset="177141.95">25965 8340 457 0,'-4'-12'52'0,"4"3"31"16,2 6-36-16,-2-1-40 0,-2 5 6 16,2 5-7-16,0 4-5 15,-2 8 23-15,0 11-19 16,0 7-1-16,-3 6-4 15,0 4 2-15,1-2-4 16,-7 5-14-16,2-1-54 16,-3 2-44-16,2-3-78 15</inkml:trace>
  <inkml:trace contextRef="#ctx0" brushRef="#br0" timeOffset="177492.64">26164 8587 178 0,'9'-33'248'16,"-1"1"-207"-16,1 4 9 15,5 8 16-15,-3 2-51 16,1 6 5-16,0 6-4 16,5 4-11-16,0 4 4 15,3 4-8-15,7 6-1 16,-1 6 0-16,-1 7 3 15,-5 4-3-15,-7 7 0 16,-13 0 0-16,-4 1-6 16,-11-7 6-16,-8-3 0 15,-2-8 4-15,-2-6 1 0,-2-7 4 16,4-1-5 0,0-10-2-16,4-1 12 0,3-3-14 15,5-8-8-15,7-2 7 16,1-4-6-16,8 2-2 15,7-8-25-15,9 5-35 16,10-2-24-16,8 6-33 16</inkml:trace>
  <inkml:trace contextRef="#ctx0" brushRef="#br0" timeOffset="177675.78">26774 8493 157 0,'12'-5'104'16,"1"-3"88"-16,3-4-167 16,1 0 35-16,1 5-39 15,5-8-17-15,0 7-4 16,4 2-11-16,-2 2-34 16,0 4-69-16</inkml:trace>
  <inkml:trace contextRef="#ctx0" brushRef="#br0" timeOffset="177894.5">27133 8328 469 0,'4'-10'92'0,"3"5"-54"16,-5 5-12-16,1 3-22 15,-1-1-2-15,0 4-2 16,-4 6 3-16,0 9 1 15,-3 8 1-15,-2 9-5 16,-1 4-2-16,-1 2-10 16,-1-4-50-16,4-2-41 15,2-6-63-15</inkml:trace>
  <inkml:trace contextRef="#ctx0" brushRef="#br0" timeOffset="178192.47">27307 8338 360 0,'9'-19'26'16,"-7"12"24"-16,-4 1-24 15,0 3-23-15,-1 6 18 16,-1 1-6-16,-3 2 9 16,-2 2 0-16,2 4-18 15,3-2-2-15,0 1-1 16,4 0 3-16,2 3 8 15,7 0-6-15,1 3 5 16,9 2 2-16,3 3-12 16,7-2 12-16,2 0-15 15,3 0 4-15,-5 0-8 0,-8-3-4 16,-5 4-10 0,-11-2-19-16,-14 3-37 0,-13-3-61 15</inkml:trace>
  <inkml:trace contextRef="#ctx0" brushRef="#br0" timeOffset="178375.73">27355 8388 326 0,'7'-38'139'0,"-4"6"-77"15,-1 6 10-15,5 8-59 0,1 0-13 16,8 5-4-16,4 3-13 15,9 6-34-15,9 1-52 16,4 6-71-16</inkml:trace>
  <inkml:trace contextRef="#ctx0" brushRef="#br0" timeOffset="178658.52">27773 8209 105 0,'0'-4'350'0,"0"2"-298"16,0 2-7-16,0 0-19 15,0 4-26-15,0 5 1 16,-5 8 30-16,3 12-16 16,-5 9-13-16,-2 9 6 15,-4 7-8-15,-3-1 0 16,-1-1 0-16,-4-8 4 0,1-3-4 16,3-12 0-1,-2-5 0-15,9-8 0 0,2-8 1 16,6-4-1-16,2-4 4 15,8-1-1-15,7-6 6 16,9 0-9-16,12-1 1 16,9 0-6-16,8 2-4 15,3 2-45-15,-3 8-89 16,-4 4-198-16</inkml:trace>
  <inkml:trace contextRef="#ctx0" brushRef="#br0" timeOffset="179225.57">28724 8269 104 0,'-4'-3'291'16,"4"-1"-232"-16,2-1 20 16,7 4-18-16,-7-4-49 15,2 1 0-15,-2 6-11 16,-2 2 2-16,2 3 1 16,-2 7-4-16,-2 8 3 15,2 7-3-15,0 8 0 16,0 5-8-16,-2 4-54 15,4-3-121-15</inkml:trace>
  <inkml:trace contextRef="#ctx0" brushRef="#br0" timeOffset="179544.75">29078 8338 103 0,'2'-32'302'16,"-4"1"-276"-16,2 9 46 15,2 7-4-15,-6 2-47 16,2 10 0-16,2 0 1 16,0 3-18-16,-3 3 1 15,1 0-5-15,0-2 0 16,2 4-1-16,-4 2 4 16,-1 4-3-16,-2 6 0 15,1 5 3-15,1 0-3 16,3 6 0-16,9-4 0 0,3 2 2 15,9-2 0-15,3-2-1 16,5 0-1-16,2 0 3 16,-3 0-6-16,-1 2 3 15,-5-1-16-15,-7 0-5 16,-9 1-31-16,-10-1-24 16,-11-2-88-16</inkml:trace>
  <inkml:trace contextRef="#ctx0" brushRef="#br0" timeOffset="179742.29">29127 8363 130 0,'-4'-34'357'0,"-1"5"-313"16,0 4 31-16,5 6-35 15,8 2-40-15,9 4 1 16,14 9-6-16,9 1 5 15,12 6-16-15,6 1-42 16,4 9-76-16,-4 4-123 16</inkml:trace>
  <inkml:trace contextRef="#ctx0" brushRef="#br0" timeOffset="179911.91">29644 8493 167 0,'-5'-5'168'0,"7"-1"-23"0,1-2-99 16,4 2 8-16,1-2-46 16,13 2-5-16,0 1-6 15,4 0 3-15,6 3-31 16,3 4-67-16,-3 0-81 16</inkml:trace>
  <inkml:trace contextRef="#ctx0" brushRef="#br0" timeOffset="180291.52">29956 8303 124 0,'7'-20'344'0,"-1"-3"-301"15,5 1 42-15,-1 3-45 16,-2 3-30-16,5 4-5 15,3 7-1-15,-1 5-5 16,6 7 1-16,-1 7 0 16,-1 5 0-16,-2 11 0 15,-4 3 0-15,-6 7 0 16,-3 0-1-16,-10 3-2 16,-8-1-1-16,-7-3-14 15,-4-6 11-15,-7-3-9 16,1-8 15-16,4-6-3 0,5-6 8 15,9-6 0-15,5-2-1 16,11-4-3-16,11 0 0 16,10 0 0-16,12-2-5 15,10 4-19-15,8-1-91 16,2 2-72-16</inkml:trace>
  <inkml:trace contextRef="#ctx0" brushRef="#br0" timeOffset="180591.97">30484 8490 420 0,'7'-27'47'0,"-1"4"16"0,4 5-8 16,-4 0-55-16,5 6 3 16,1 6-8-16,1 8-1 15,0 2-2-15,-2 10 1 16,-4 4-7-16,-9 4 7 15,-9 6-10-15,-12-1 2 16,-10 0 11-16,-14-5 4 16,-7-8 4-16,1-6 4 15,2-6 0-15,9-8 18 16,13-2-10-16,10-3-4 16,15-12 3-16,13-2-15 15,9-4-2-15,11-5-21 16,13-3-41-16,7 4-44 15,9 3-73-15</inkml:trace>
  <inkml:trace contextRef="#ctx0" brushRef="#br0" timeOffset="180828.91">30727 8197 121 0,'13'-6'266'16,"-4"4"-228"-16,-4 2 21 16,-5 0-24-16,2 2-35 15,-2 4 5-15,-2 10 5 16,-6 9 1-16,2 9-4 15,0 7-6-15,-1 9 8 16,5 0-7-16,4 0-2 16,5-6 2-16,1-2 2 15,4-13-4-15,-1-8 2 16,-3-12 2-16,2-4 9 0,1-8-12 16,6-3-1-16,6-2 0 15,10 3-17-15,8-2-39 16,7 7-89-16</inkml:trace>
  <inkml:trace contextRef="#ctx0" brushRef="#br0" timeOffset="186191.86">15487 5021 395 0,'11'-23'37'0,"-2"0"26"15,-2-1-27-15,14-41 14 16,-21 65 2-16,-2 3-33 16,2-3 4-16,0 2-23 15,-2 2 5-15,2 8 4 16,4 10 12-16,0 18-9 16,2 19 9-16,3 22-18 15,-3 19 14-15,-4 17-17 16,-2 5 5-16,-4 7-3 15,0-9-1-15,-7-10-1 16,1-14 0-16,2-20 8 16,-1-16-11-16,2-15 3 0,2-15-5 15,3-10 1 1,2-8-31-16,0-4-13 0,-2-3-19 16,2-3-68-16,-4-2-54 15</inkml:trace>
  <inkml:trace contextRef="#ctx0" brushRef="#br0" timeOffset="187012.36">15429 5145 113 0,'-18'-10'191'0,"5"-2"-147"16,2-4-7-16,1 4 18 15,8 1-17-15,2 0 3 16,2 5-36-16,14-2 9 15,22 2 12-15,29 0-24 16,33-2 19-16,41 0-10 0,33 2-7 16,24 2 14-16,15 0-13 15,10 4-4-15,3 2-1 16,-6 4 5-16,-10 0-6 16,-10-1 1-16,-17 0 0 15,-27-1 2-15,-34-4 3 16,-37 2 3-16,-34-1 29 15,-31-1-16-15,-18 0 6 16,-6 3-24-16,-3-3 0 16,5 2-4-16,2-2 4 15,2 2-3-15,-2-2 0 16,3 0 5-16,-3 0-5 0,0 0 0 16,-3 0 0-1,1 4-9-15,0-2 10 0,0 10-1 16,0 7 0-16,-1 11 9 15,0 11-10-15,3 16 1 16,-2 8 0-16,4 11-2 16,1 11 4-16,2 3-2 15,-1 3 0-15,1-6 8 16,-5-4-12-16,0-12 4 16,-3-15 0-16,-1-12-4 15,-3-14 10-15,0-12-6 16,1-9 14-16,-5-4-13 15,-12-5 10-15,-8 0-11 16,-16-5 0-16,-22 1-8 16,-24 1 8-16,-30-3 0 0,-24 1 0 15,-33 1-3-15,-23 3-5 16,-13 6 8-16,-11 4 0 16,-7 0-7-16,11 4 12 15,15-1-5-15,24-5 0 16,19-2-11-16,26-2 10 15,19 1-13-15,22-4 4 16,18 0 5-16,27-4-12 16,19 2-10-16,18 1-33 15,19-5-116-15</inkml:trace>
  <inkml:trace contextRef="#ctx0" brushRef="#br0" timeOffset="188041.68">21338 4602 350 0,'-12'-36'47'0,"-1"-2"16"15,0 3-1-15,-1-1-7 16,4 7-8-16,3 4 6 15,5 6-11-15,2 4-36 16,2 7 2-16,0 6-8 16,3 4 0-16,1 15 16 15,7 14-13-15,5 23 9 16,5 21-1-16,-2 21-8 16,2 17 9-16,-7 13-12 15,-7 6 0-15,-7-2-3 16,-7-4 9-16,-3-11-6 15,-6-17 0-15,1-11 6 16,-1-13-11-16,3-17 5 16,5-10-10-16,-1-11 8 15,2-13-38-15,3-4-1 0,2-5-32 16,-2-4-65-16,-7-6-112 16</inkml:trace>
  <inkml:trace contextRef="#ctx0" brushRef="#br0" timeOffset="188691.66">21351 4614 176 0,'-27'-22'38'0,"5"3"90"16,8 3-106-16,17 5-19 15,15-1 22-15,22 1-1 16,22-1 5-16,25 0 29 16,27 1-30-16,22 1 7 15,24 2-2-15,18-1-20 16,11 4 17-16,12-3-23 16,2-1-7-16,-7 2 7 15,-17-6 1-15,-21 3-5 16,-29 2 6-16,-36 2-9 15,-28 2 20-15,-27 4-20 16,-18 0 0-16,-16 2-2 16,-4 3 7-16,-4 6-5 0,6 8 11 15,2 10-10-15,7 17 21 16,3 18-20-16,1 19 0 16,-1 15 4-16,-3 14-1 15,-9 7-5-15,-4-1 0 16,-5-8 6-16,-1-10-8 15,-6-9 2-15,5-11 0 16,3-5-5-16,2-10 12 16,1-8-7-16,0-14 0 15,1-10 4-15,0-11-11 16,0-10 7-16,0-5 0 16,-7-4 0-16,-16-1 5 15,-21-2-5-15,-28-2 0 16,-37-1-5-16,-38 0-1 0,-32-5 6 15,-26 0 0-15,-25 0-5 16,-13 2 11-16,-6 2-6 16,5 0 0-16,21 4 5 15,29 0-9-15,32-3 4 16,41 6-17-16,36-3-10 16,31 2-38-16,27-2-51 15,27 4-64-15</inkml:trace>
  <inkml:trace contextRef="#ctx0" brushRef="#br0" timeOffset="189575.6">26360 4782 305 0,'-27'-25'53'0,"12"-2"3"16,12 7-2-16,8-4 7 15,6 5-37-15,4 8 7 16,-3 3-14-16,-6 10-16 16,-4 9 42-16,-4 16-21 15,-4 17-5-15,-3 18 16 16,-7 25-26-16,1 17 12 15,-3 14-13-15,5 8 0 16,7 6-2-16,2-7-4 16,6-7 0-16,0-11-4 15,1-13 5-15,-3-18-4 0,-3-16 0 16,-1-20-20-16,2-14 7 16,-2-13-39-16,1-10-31 15,3-6-11-15,-4-7-189 16</inkml:trace>
  <inkml:trace contextRef="#ctx0" brushRef="#br0" timeOffset="190174.15">26164 4941 304 0,'-20'-24'81'0,"9"-2"-80"15,8 2 26-15,25 2-3 16,23-5-8-16,37 3 19 16,34-2-14-16,42-4 12 15,41 1-6-15,26-4-21 16,14 1 15-16,-2 2-21 16,-13 2 0-16,-22 2 17 15,-26 0-16-15,-26 2 18 16,-23 2-2-16,-23 6-11 15,-19 1 19-15,-21 7-25 16,-10 2 1-16,-12 4-3 16,-11 2 5-16,-8 4-3 0,-5 7 0 15,-11 11 3-15,-7 11 19 16,-5 20-18-16,-4 17 3 16,-6 24 14-1,-2 23-18-15,5 11 11 0,3 6-11 16,-1 4 2-16,6-10 3 15,0-13-8-15,-1-12 0 16,-1-15 0-16,-6-16 6 16,1-16-6-16,-2-14 3 15,-5-16-1-15,-7-10 13 16,-6-10-15-16,-19-6 0 16,-22-8-3-16,-22-3 7 0,-26-6-5 15,-22-3 1-15,-30 0-7 16,-24 0 3-16,-20 5 0 15,-25 8 4-15,-10 1-5 16,8 4 9-16,22 6-8 16,34 0 3-16,44 1-35 15,56 2-8-15,45 5-40 16,36-2 9-16,41-2-135 16</inkml:trace>
  <inkml:trace contextRef="#ctx0" brushRef="#br0" timeOffset="190841.83">29693 4834 302 0,'-42'-33'29'0,"1"2"21"15,8 14-17-15,13-2-9 16,14 11 11-16,10 4-15 16,5 4 30-16,4 0-14 0,-1 4-4 15,-10-2 6-15,-4 0-34 16,-3 2 7-16,0 6 1 16,1 10 6-16,-1 14 15 15,1 24-24-15,8 25 2 16,3 19 14-16,5 12-21 15,3 9 5-15,5-1-9 16,-7-8 5-16,-1-11-6 16,-6-9 1-16,-4-14 0 15,-8-18-3-15,-1-14-2 16,-4-13 2-16,2-12-9 16,-2-7-20-16,2-7 0 0,0-8-35 15,-4-2-36-15,-3-8-27 16,1-11-158-16</inkml:trace>
  <inkml:trace contextRef="#ctx0" brushRef="#br0" timeOffset="191329.03">29543 5101 291 0,'-21'-42'179'0,"-6"2"-141"16,7 0-7-16,9 8 26 15,13 3-57-15,15 3 10 16,30 2-2-16,31 7-6 0,34 0 5 16,33 6 9-1,30-1-14-15,26 5 17 0,427-31-4 16,-558 32-14-16,-13 3 21 16,-10-3-15-16,-11-1 5 15,38-3 23-15,-30 2-23 16,-24 2 7-16,-13 2-19 15,-9 4 2-15,-3 6-5 16,3 14 3-16,4 10 0 16,3 16 6-16,8 18 4 15,7 23-4-15,5 7-4 16,-2 12 5-16,4 7-3 16,-6 3-4-16,-6-4 0 15,-6-4-2-15,-6-11 8 0,-8-15-6 16,-2-16 0-16,-4-22 0 15,-6-17 3-15,-8-14-3 16,-20-11 0-16,-22-8-1 16,-28-9 4-16,-34-10-4 15,-37-6 1-15,-32-6-6 16,-31 0-3-16,-28 4 7 16,-23 7 0-16,10 5 0 15,32 12-45-15,48 15-50 16,52 13-134-16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6-15T10:16:05.6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8302 9326 107 0,'-23'8'10'0,"1"2"-5"16,-3-3-4-16,3 5-1 15,0-1-9-15</inkml:trace>
  <inkml:trace contextRef="#ctx0" brushRef="#br0" timeOffset="834.45">8152 10208 109 0,'-2'-21'105'16,"0"-4"43"-16,-1 0-101 15,-1 2-18-15,1-1 27 16,3 0-18-16,3 4-13 16,1 2 16-16,-1 0-24 15,-1 7-2-15,2 2 17 16,-1 3-27-16,-3 2 12 16,-3 2-14-16,1 2 2 15,-2 6 3-15,-12 10-7 16,-15 8 0-16,-9 12 1 0,-14 8 8 15,-6 12-10-15,-2 5 0 16,8 0 2-16,5 8-6 16,4 4 4-16,12-4 0 15,10-3-2-15,8-1 4 16,13-7-2-16,7-8 0 16,7-10 0-16,11-6-6 15,6-8 6-15,7-8-9 16,9-4-2-16,7-8-53 15,9-4-13-15,3-8-71 16,4-6-97-16</inkml:trace>
  <inkml:trace contextRef="#ctx0" brushRef="#br0" timeOffset="1166.33">8359 10557 237 0,'-5'-26'150'0,"3"1"-114"16,2 2 7-16,0 11-2 15,2 3-36-15,10 4 0 16,3 5 2-16,10 2-6 16,11 7-1-16,9 4 6 15,3 7 0-15,-1 7-6 16,-7 2 0-16,-15 7 2 16,-17 0 1-16,-20 3-3 15,-27-7 0-15,-18-4 0 0,-19-7 8 16,-9-14-8-1,1-7 5-15,3-10-3 0,14-8 26 16,14-4-13-16,17-6-5 16,14-1-6-16,17-8-4 15,21 0-1-15,18-3-11 16,14 0-38-16,12 4-18 16,9 1-58-16,5 4-20 15</inkml:trace>
  <inkml:trace contextRef="#ctx0" brushRef="#br0" timeOffset="1367.43">8705 10150 334 0,'4'-26'55'0,"-2"3"12"15,-4 10-6 1,0 3-50-16,2 8-6 0,0 4-1 16,2 8-4-16,-2 14 33 15,2 10-15-15,3 14 4 16,-3 12-13-16,2 10-5 15,-4 1-1-15,-2 3-3 16,-2-1-3-16,-5-3-5 16,-5-4-62-16,-3-8-28 15,-1-7-33-15</inkml:trace>
  <inkml:trace contextRef="#ctx0" brushRef="#br0" timeOffset="1681.33">8863 10579 440 0,'4'-32'29'16,"-2"4"24"-16,-2 6-8 15,-2 10-44-15,11 10 11 16,9 4-10-16,5 6 5 16,10 8 1-16,7 4-1 15,2 8-6-15,-1 2-1 16,-8 2 2-16,-14 2-4 15,-11 3 2-15,-18-5-1 16,-17-1-3-16,-15-6-10 16,-11-7 14-16,-8-8 0 15,-3-10 2-15,6-10 0 0,7-8 0 16,13-7-2 0,12-6 0-16,14-3-4 0,16-4-2 15,17 1-46-15,14 2-53 16,17 7-29-16</inkml:trace>
  <inkml:trace contextRef="#ctx0" brushRef="#br0" timeOffset="2015.49">9127 10507 370 0,'-6'-6'52'15,"0"0"20"-15,1 2-19 0,1 2-41 16,8 4-1-16,5 2-2 15,5 2 8-15,3 5-15 16,6 1 4-16,3 6-6 16,1 8 3-16,-1 6-3 15,-3 4 0-15,-3 4 0 16,-5-3-1-16,-5 0-20 16,-8-7 20-16,-4-10-2 15,-6-8 3-15,2-6 5 16,-5-8-2-16,-3-8-3 15,3-6 6-15,3-10 3 16,4-8-9-16,10-6 0 16,9-4-8-16,8-2 5 15,10 2-26-15,9 3-31 16,10 11-35-16,8 8-82 16</inkml:trace>
  <inkml:trace contextRef="#ctx0" brushRef="#br0" timeOffset="2231.46">10073 10609 405 0,'6'-2'47'16,"4"-4"-2"-16,3 2 27 16,-1-1-39-16,15-1-11 0,7-1 14 15,4-1-29 1,2 5-3-16,0-2-4 0,-7 4-2 15,-2 2-3-15,-6 1-46 16,-2 4-63-16,-8 5-63 16</inkml:trace>
  <inkml:trace contextRef="#ctx0" brushRef="#br0" timeOffset="4148.35">7586 11737 196 0,'-13'-15'95'15,"-3"-3"21"-15,-2 1-43 16,0 2-9-16,10 5-7 0,-1 1-18 16,7 4-25-16,0 3 5 15,4 4-19-15,-2 6 0 16,0 12 22-16,0 11-17 15,0 10 13-15,-5 14-9 16,-2 3-5-16,-2 0 0 16,1-2-4-16,-4-3 0 15,6-12-5-15,-1-7 12 16,3-11-7-16,2-9 6 16,4-10-5-16,0-11 8 15,2-11-9-15,3-12 0 16,7-13-5-16,1-12 11 15,3-10-6-15,1-2 0 0,2-3 4 16,-3 3-7-16,-3 9 3 16,-4 12 0-16,-1 12 0 15,-6 12 0-15,0 10-6 16,-4 13 3-16,2 14 3 16,3 15-2-16,1 14 2 15,2 12 0-15,2 6-5 16,1 2 10-16,3-5-5 15,-1-5 0-15,3-10 0 16,-1-8-7-16,1-12 2 16,-5-7 5-16,3-11 0 15,-5-12 8-15,4-15-7 16,3-6-1-16,1-16 6 16,3-7-6-16,5-6 0 0,-2 2 0 15,-2 2-5-15,-1 10 14 16,-2 12-9-16,-7 13 0 15,-2 11 1-15,2 16-6 16,-1 11 5-16,2 11 0 16,5 9-5-16,-2 12-10 15,-4 1-19-15,2-1-32 16,-2 1-60-16,1-5-82 16</inkml:trace>
  <inkml:trace contextRef="#ctx0" brushRef="#br0" timeOffset="4418.12">8333 11933 288 0,'4'-22'116'0,"-2"6"-56"15,-4 6-14-15,-2 3-44 16,1 7 6-16,8 7-7 16,2 7 5-16,3 3 17 15,6 8-22-15,-1 3 7 16,-1 4-5-16,-9 2 2 15,-10-1-3-15,-11-1-2 16,-13-4 0-16,-8-6-3 16,-7-8 5-16,-4-10-2 15,4-10 0-15,6-9 4 16,11-4-10-16,12-12-1 16,12-2-18-16,14-6-6 0,14-1-43 15,10 0-41-15</inkml:trace>
  <inkml:trace contextRef="#ctx0" brushRef="#br0" timeOffset="4999.5">8809 11418 128 0,'11'-31'243'15,"-4"6"-168"-15,-4 5-20 16,-3 10-22-16,2 1-33 0,-2 9 14 15,-2 13-9-15,-1 10 48 16,-2 14-31-16,1 13 8 16,0 14-19-16,-1 6-9 15,3 3 6-15,4-5-8 16,0-6 0-16,3-8-3 16,1-10 8-16,2-11-5 15,-4-12 0-15,-2-11 2 16,-2-6 9-16,0-6-11 15,0-4 0-15,-14-24-1 16,6 24 4-16,-3 2-6 16,-3 2 3-16,-1 4-1 15,-16 5-6-15,-7 7 7 16,-5 13 0-16,3 9-4 16,0 7 7-16,7 0-4 0,6 1 1 15,13-3-3 1,8-10-4-16,10-9 1 0,10-5 6 15,10-13 2 1,5-8 3-16,7-13 1 0,2-6-6 16,4-16 5-16,1-5-2 15,-6-1-3-15,1-5 0 16,-7 6 5-16,-4 5 3 16,-10 15-4-16,-5 8-4 15,-5 9-6-15,-7 12 1 16,-3 9 5-16,1 8 0 15,0 12-1-15,0 8-2 0,0 4 3 16,0 0-32 0,2-1-40-16,2-8 5 0,2-9-117 15</inkml:trace>
  <inkml:trace contextRef="#ctx0" brushRef="#br0" timeOffset="5548.61">9061 11999 127 0,'-4'-2'237'0,"-3"4"-200"15,3 2-30-15,4-1 17 16,6-1-8-16,9-2 11 0,8 0-6 16,2-7-11-1,4-1 12-15,0-9-18 0,-3-1 5 16,-6-9 24-16,-2-3-29 15,-9-6 19-15,-5 2-10 16,-6-3-9-16,-5 8 9 16,-5 4-13-16,-9 11 0 15,-8 14-3-15,-4 17 9 16,-9 12-6-16,-5 18 1 16,5 9 0-16,3 6 16 15,13 0-16-15,10 1-1 16,14-7 0-16,10-8 10 15,15-8-5-15,8-14-3 16,16-11-2-16,8-10 12 0,10-16-10 16,7-12-1-16,1-13 1 15,-2-14 6-15,-6-11-6 16,-10-7 3-16,-10-9-5 16,-11-2 26-16,-12-1-9 15,-15 7-1-15,-5 12 2 16,-6 17-15-16,-1 17 3 15,-2 16-6-15,3 18 0 16,-3 18-4-16,1 14 4 16,-3 17 0-16,2 13 0 15,4 6 7-15,6 2-7 16,4 3 0-16,-3-3-10 16,5-5 9-16,-3-9-38 0,-1-8-14 15,0-15-36-15,-1-12-114 16</inkml:trace>
  <inkml:trace contextRef="#ctx0" brushRef="#br0" timeOffset="6101.83">10422 11937 122 0,'-24'-4'183'0,"-3"0"-153"16,1 0-4-16,3 0 28 16,0-2-35-16,8 0 19 15,5 5-1-15,2-2-3 16,6 3 12-16,2-2-24 0,6 2-9 16,4-2 5-1,5-2-16-15,14 0 13 0,7-2-15 16,9 0 1-16,-1 3 6 15,-1 1-7-15,-10 2 0 16,-8 0-2-16,-12 0-7 16,-7 2 6-16,-10-2-5 15,-14 5 0-15,-16-1 3 16,-10 0 2-16,-7 0 3 16,-5-2 0-16,10 0 6 15,14-2-11-15,14 0 5 16,9 0-20-16,12 0 7 0,11 0-16 15,9-2 18 1,14-2-31-16,7 2-56 0,5 0-63 16</inkml:trace>
  <inkml:trace contextRef="#ctx0" brushRef="#br0" timeOffset="7633.16">7399 13283 180 0,'-20'-14'233'0,"0"-2"-169"16,2 3 5-16,3 7-30 15,6 0-23-15,9 6-10 0,2 8 2 16,2 10 19-1,3 8-14-15,-1 10 14 0,4 7-22 16,-1 3 0-16,-5-4-1 16,-2-2 3-16,-2-8-7 15,-2-5 0-15,0-12 2 16,0-5 11-16,-1-6-4 16,1-6 16-16,0-12-21 15,2-8 5-15,0-13-9 16,4-12 0-16,3-9 1 15,6-4 6-15,5 1-5 16,0 7-2-16,-3 13 3 16,-2 10 3-16,-1 10-8 15,-5 14 2-15,1 5 0 16,8 5-5-16,2 12 5 16,4 8 0-16,5 8-1 15,-2 5 1-15,-3 5-3 0,-2-1-1 16,-6-4-8-16,-4-6 10 15,-5-10-8-15,-3-6 10 16,0-8 4-16,-2-5 0 16,0-12-1-16,0-5-3 15,4-7 0-15,4-12 0 16,0-5 0-16,7-7 0 16,4 5 0-16,3 7 5 15,-2 6-6-15,0 9 1 16,-2 9 0-16,0 9-5 15,0 7 5-15,-3 11 0 16,1 8-2-16,-1 10-22 0,-3 7-7 16,-1 1-35-1,-3 2-29-15,2-4-53 0,-4-4-81 16</inkml:trace>
  <inkml:trace contextRef="#ctx0" brushRef="#br0" timeOffset="7831.61">8141 13337 156 0,'16'-35'204'0,"-12"5"-137"16,-2 9 6-16,-6 6-22 15,-1 7-36-15,3 14-13 16,0 11 12-16,0 9 2 16,-3 9-14-16,0 8 4 0,3 1-6 15,0-2-6-15,0-4 5 16,2-6-52-16,0-6-35 15,0-5-42-15</inkml:trace>
  <inkml:trace contextRef="#ctx0" brushRef="#br0" timeOffset="7964.03">8043 12937 354 0,'-18'-14'0'15,"9"7"-25"-15,2 9-9 0,16 8-84 16</inkml:trace>
  <inkml:trace contextRef="#ctx0" brushRef="#br0" timeOffset="8230.79">8481 13020 159 0,'6'-10'204'0,"-6"2"-106"16,0 0-24-16,-6 4-17 16,8-2-17-16,-2 6-33 15,0 5 7-15,4 6 22 16,0 9-24-16,0 10 6 0,3 11-10 16,-3 14-8-16,3 7 6 15,-2 2-6-15,-5 3 0 16,0-5 0-16,-5-8-17 15,-2-6-3-15,5-10-33 16,0-10-32-16,2-8-63 16,2-7-121-16</inkml:trace>
  <inkml:trace contextRef="#ctx0" brushRef="#br0" timeOffset="8465.07">8763 12996 412 0,'-8'-38'82'0,"-2"12"-4"16,-3 10 5-16,3 6-63 16,2 10-15-16,5 10 23 15,1 10-17-15,7 10 8 16,1 14-12-16,6 10-5 16,5 10 0-16,1 6-2 15,2 3-6-15,-4-1-17 16,-3-4-34-16,-7-10-17 15,-3-11-34-15,-6-5-67 16</inkml:trace>
  <inkml:trace contextRef="#ctx0" brushRef="#br0" timeOffset="8998.27">9007 13347 111 0,'-6'0'283'0,"-3"-2"-227"0,5 2 4 15,-3 0-16-15,7-2-38 16,9-4 12-16,6 0-17 16,10-3 0-16,6-1-1 15,4 0 4-15,2-1-6 16,-4-2 2-16,-7 0 0 15,-3-5 2-15,-7-4 0 16,-8-5-2-16,-8 0 8 16,-6-3-8-16,-8 1 21 15,-6 7-8-15,-4 4-12 16,-3 8 7-16,-2 12-4 0,-7 17-2 16,1 10 4-16,-1 15-2 15,3 8 1-15,8 5-5 16,14-6 0-16,8-2-5 15,11-11 4-15,11-8-17 16,12-10-14-16,15-8-58 16,8-8-54-16,7-9-56 15</inkml:trace>
  <inkml:trace contextRef="#ctx0" brushRef="#br0" timeOffset="9368.27">9474 13283 163 0,'8'-30'173'16,"-6"5"-121"-16,-6 4 17 0,-5 0-11 15,-4 3-9 1,-3 4 3-16,-4 1-20 0,-3 6-13 16,-3 6-12-16,-6 4-3 15,1 7 13-15,2 8-16 16,2 11-1-16,8 0 0 16,7 6 0-16,12-1-2 15,8-3 0-15,7-2 0 16,12-8-2-16,4-6-7 15,2-9 7-15,3-10 4 16,-1-10 0-16,-3-10 2 16,-8-6-1-16,-1-7 1 15,-7 0 11-15,-3 1-11 16,-7 5 7-16,1 9 7 16,-5 10-16-16,-4 5 3 0,-1 7-3 15,1 7 0-15,-4 7-2 16,1 9 2-16,-1 8-2 15,2 6-11-15,-2-1-29 16,6-1-18-16,6-2-30 16,7-10-23-16,9-4-3 15,9-11-30-15</inkml:trace>
  <inkml:trace contextRef="#ctx0" brushRef="#br0" timeOffset="9799.34">9792 13307 117 0,'35'-36'152'0,"-8"-1"-70"16,-12 3-3-16,-7 2 23 0,-10 5-57 15,-8 8-32-15,-3 5 7 16,-9 6-3-16,-5 5-4 16,-7 10 10-16,-3 5-22 15,3 8-1-15,1 4 0 16,6 6 0-16,9 7-4 16,7-3 0-16,9 2-6 15,8-6 6-15,13-6-10 16,2-6 14-16,10-10-1 15,8-10 3-15,-1-9-2 16,-1-8 1-16,-3-5 0 16,-5-4 12-16,-9 1-12 15,-5 5 7-15,-3 6-8 16,-8 9-8-16,-2 11 8 0,-4 11-1 16,-2 14 2-1,-6 11 2-15,-3 12-2 0,-5 6-1 16,-6 2 0-16,-7 4 0 15,-7-4-4-15,-13-4 4 16,-7-6 0-16,-9-13 8 16,0-13-6-16,4-14 6 15,15-10 6-15,-26-58-13 16,79 33-2-16,10-3-13 16,8-1-34-16,8 3-48 15,31-30-92-15</inkml:trace>
  <inkml:trace contextRef="#ctx0" brushRef="#br0" timeOffset="10114.5">10104 13366 106 0,'-11'3'235'0,"-3"-6"-135"16,5 2-55-16,1 2 8 16,8-2-33-16,4-5-15 15,7-2-4-15,5 0-1 16,5-4-1-16,2-3-1 15,2-3 2-15,-7-3 0 16,-3-3 4-16,-8-4-1 16,-7-1-3-16,-11-1 1 15,-5 5 4-15,-8 8-2 16,-5 9 1-16,-4 16-3 16,-6 18 16-16,-7 14-14 0,-2 13 9 15,0 6 6 1,3 5-16-16,12-5 6 0,17-5-8 15,16-12-4-15,20-8 2 16,15-10-42-16,23-7-106 16,12-16-154-16</inkml:trace>
  <inkml:trace contextRef="#ctx0" brushRef="#br0" timeOffset="10247.44">10758 13366 276 0,'5'-19'219'0,"-10"5"-142"15,-3 2-3-15,1 6-33 16,14 2-41-16,4 2 0 16,16 2-7-16,15 0-66 15,11 3-160-15</inkml:trace>
  <inkml:trace contextRef="#ctx0" brushRef="#br0" timeOffset="12420.47">7617 14493 159 0,'7'-4'47'15,"-4"-5"128"-15,-1 5-148 0,-2 0 21 16,6 4 9 0,-6-6-43-16,-4 8 10 0,-6 10 5 15,-7 7-7-15,-10 12 16 16,-6 9-25-16,-5 10 1 15,-1 7 4-15,0 2-16 16,5 2 5-16,3-1-7 16,4-2 0-16,8-11-4 15,7-1 4-15,10-11-5 16,6-5 4-16,12-7-16 16,16-6-19-16,12-5-51 15,14-5-72-15,6-10-91 16</inkml:trace>
  <inkml:trace contextRef="#ctx0" brushRef="#br0" timeOffset="13200.47">8067 14868 114 0,'3'-25'138'0,"-10"-2"-28"16,-5 9-50-16,-7 0 6 15,-4 0-3-15,-4 4-37 16,1 5 4-16,-3 6 2 15,-3 6-23-15,1 10 11 16,-2 7-9-16,0 10-8 16,4 6 15-16,7 7-16 15,6-2-1-15,9 3-1 16,12-6 4-16,3-9-4 0,11-4 0 16,5-10 0-1,2-5-1-15,8-10 1 0,2-10 0 16,-1-2 0-16,-1-16 6 15,-5-1-6-15,-7-3 0 16,-4 1 1-16,-7 1 6 16,-4 10-4-16,-5 3-1 15,-2 11-2-15,0 6 0 16,0 9 0-16,0 5 0 16,0 6 1-16,7 4 6 15,1 3-5-15,6-4-2 16,9 1 0-16,2-6 6 15,9-2-7-15,2-7 1 16,4-7 0-16,0-9-1 0,3-9 1 16,-3-7 0-16,-5-10 0 15,-4-5 3-15,-10-8-5 16,-10 2 2-16,-14-5 0 16,-7 8-2-16,-11 5 3 15,-10 11-1-15,-2 12 0 16,-5 7 2-16,3 12-3 15,-2 7 1-15,8 7 0 16,10 4-9-16,3 2 7 16,13 1 2-16,8-2 0 15,9-2 3-15,5-7-4 16,10-5 1-16,2-11 0 16,8-7 0-16,-1-7 2 0,1-15-2 15,-3 0 0 1,-3-8 8-16,-6-3-8 0,-4 7 0 15,-7 4 0-15,-3 12-2 16,-7 0 3-16,-2 11-1 16,-4 6 0-16,3 4 1 15,-3 9-2-15,2 6 1 16,-2 9 0-16,3 10 1 16,-1 8 0-16,-2 7-1 15,-2-3 0-15,-1 0-14 16,-2-3-18-16,5-12-48 15,3-3-43-15,8-14-38 16</inkml:trace>
  <inkml:trace contextRef="#ctx0" brushRef="#br0" timeOffset="13648.09">8882 14797 218 0,'-10'-23'242'0,"-1"6"-166"15,-3 4 0-15,-1 5-43 16,3 5-17-16,8 4-2 16,2 9 3-16,2 12 11 15,2 6-15-15,0 7-9 16,2 4 1-16,6-2-2 16,-2-5-3-16,-1-3 0 15,3-2 6-15,-4-5-9 0,-2-8 3 16,-2-4 0-16,-2-6 11 15,3-4-10-15,-1-12 6 16,0-7-5-16,0-4 4 16,2-12-2-16,4-6-4 15,-4-4 2-15,3 1 2 16,-3 3 1-16,0 6-5 16,4 9 0-16,-2 12-3 15,3 6 0-15,2 8 3 16,7 4 0-16,4 6-4 15,5 9 7-15,1 6-3 16,-1 7 0-16,-4 7-9 0,-7 0 2 16,-8 4-30-16,-5-3-15 15,-3-2-26-15,2-6-65 16,4-6-58-16</inkml:trace>
  <inkml:trace contextRef="#ctx0" brushRef="#br0" timeOffset="14631.17">9435 14812 362 0,'0'-35'82'0,"-6"2"12"15,-3 7-17-15,-3 4-49 0,6 6 4 16,1 8-9 0,-3 4-22-16,-6 4 9 0,-3 6-7 15,-10 10 2-15,-7 6 13 16,-3 6-17-16,-2 9 9 15,6 4-10-15,11 2 7 16,6 1-13-16,14-4 6 16,11-4 0-16,13-9-3 15,9-10 6-15,7-13-3 16,5-8 0-16,-3-10-5 16,-5-8 1-16,-4-9 4 15,-10-9 0-15,-8-7-1 16,-9-6 6-16,-6 1-5 15,-2 4 0-15,-5 9 6 0,0 12-7 16,4 14 1-16,-2 8 0 16,5 12-7-16,0 12 10 15,2 5-3-15,2 13 0 16,5 4 3-16,7 4-7 16,1-1 4-16,7-2 0 15,1-8-4-15,-1-6 8 16,-2-12-4-16,-2-6 0 15,-3-12 4-15,-1-9-5 16,-1-6 1-16,1-7 0 16,-3-12-1-16,-3 0 8 15,-3-4-7-15,-3 2 0 16,-4 5 6-16,-3 7-3 0,1 10-3 16,2 8 0-16,-2 4-3 15,4 10 2-15,0 10 1 16,0 2 0-16,2 9 4 15,2 5-8-15,0-3 4 16,3 4 0-16,-2-10-3 16,-3-2 6-16,-2-7-3 15,0-7 1-15,3-1 3 16,-3-10 0-16,2-3-4 16,-2-7 0-16,4-6-3 15,2-6 9-15,1-1-6 16,3-4 0-16,0 4 4 0,-1 4-5 15,1 7 1 1,-2 3 0-16,-3 7-4 0,-1 6 3 16,-2 6 1-16,2 7 0 15,4 0 3-15,-2 9-7 16,3 5 4-16,-3 0 0 16,-4 4-5-16,1-6 6 15,0 0-1-15,-3-7 0 16,0-6 1-16,2-8-1 15,-2-6 0-15,4-5 0 16,1-10-5-16,3-5 11 16,1-6-6-16,5-3 0 15,1-3 3-15,-1 2-3 16,3 4 0-16,-3 10 0 16,1 2-3-16,-1 10 5 0,-1 6-2 15,-1 6 0-15,-4 6 1 16,1 10-4-16,-3 0 3 15,-3 9-7 1,-3 1 1-16,-3 4-32 0,3-6-14 16,3 0-40-16,4-8-45 15,4-6-43-15</inkml:trace>
  <inkml:trace contextRef="#ctx0" brushRef="#br0" timeOffset="14965.84">10135 14762 111 0,'2'-14'240'0,"-2"6"-186"16,0 7-3-16,0 2-14 16,2 2-15-16,10-2 13 15,3-1-22-15,10 0-9 16,2-4 1-16,4-2 0 16,-4-1-2-16,0-8 1 15,-8-3-4-15,-3-2 11 16,-1-63-11-16,-23 68 0 15,-1 1 4-15,-5 4 1 16,-1 1-3-16,-12-4-1 16,-6 13 2-16,-8 13 7 15,1 18-7-15,-4 13 9 16,3 21 14-16,10 6-22 16,9 5 13-16,17-1-8 15,21-14-9-15,15-11 11 0,17-12-11 16,7-19-3-16,7-9 0 15,2-16-67-15,-1-6-57 16,-5-10-149-16</inkml:trace>
  <inkml:trace contextRef="#ctx0" brushRef="#br0" timeOffset="15600.48">10761 13439 122 0,'-11'-6'26'15,"-7"2"159"-15,0-3-104 16,-4 4-16-16,2-2-11 16,0-1-5-16,6 1-30 15,5 3-7-15,5 0-4 16,6 2-2-16,3 2-2 0,-1 0 3 15,10 0 2-15,8 1 3 16,10 0-10-16,5 0-2 16,12-2 3-16,0-1 2 15,-5 0-4 1,-15 1 1-16,-11-1 5 0,-22 0 1 16,-23 0-8-16,-20 0 0 15,-6 0-1-15,-3 5-8 16,7 3-11-16,16 6-24 15,20 9-37-15,19 10-44 16,21 11-151-16</inkml:trace>
  <inkml:trace contextRef="#ctx0" brushRef="#br0" timeOffset="15930.8">11020 14458 443 0,'-31'-5'47'0,"2"-1"20"16,6-1-16-16,12-1-35 16,9 3 10-16,4 1-15 15,9-1-4-15,14 1-7 16,8 4 0-16,11 0 3 0,8 0-5 15,-1 1 2 1,-13 3-5-16,-11 3 1 0,-19-3-19 16,-21 3 14-16,-27-3-4 15,-23 2 13-15,-8 0-3 16,-4-1 3-16,13-4-3 16,23 2 3-16,24 3-18 15,24 2-1-15,22-7-111 16</inkml:trace>
  <inkml:trace contextRef="#ctx0" brushRef="#br0" timeOffset="17232.23">6251 9775 429 0,'-24'-24'24'15,"1"6"35"-15,4 6 8 16,7 3-67-16,8 12 3 15,-1 21 24-15,-1 24-4 0,-1 33 26 16,1 31-28-16,1 36-5 16,7 33 14-16,3 28-28 15,-3 19 15-15,-4 29-13 16,-7 27 1-16,-7 18 2 16,0 14-7-16,3 5 0 15,9-8-2-15,8-15 8 16,7-21-6-16,3-13 0 15,-5-15 2-15,-5-12-7 16,-8-23 5-16,-7-11 0 16,-7-18-4-16,-7-17 7 15,0-13-3-15,-4-28 0 16,3-18 1-16,4-29-6 16,4-26 5-16,5-23 0 15,6-13-3-15,3-13-1 0,4 0-2 16,0-5-7-16,2-5-19 15,0 4 13-15,0-2-27 16,1 3-24-16,-1-4-36 16,0-2-111-16</inkml:trace>
  <inkml:trace contextRef="#ctx0" brushRef="#br0" timeOffset="19730.06">5817 9682 128 0,'-11'-3'218'0,"4"-2"-149"16,5 2-48-16,4 3 0 15,5 0 1-15,15-2 2 16,27-2 19-16,34 1-9 16,42-4-18-16,37 1 12 15,46 0-17-15,37 0 1 16,30 1 5-16,24 4-14 16,29 2 2-16,17 6-5 15,12-1 1-15,3 4-2 0,-5 3 2 16,-16 0-1-16,-28-1 0 15,-28-2 5-15,-29-1-5 16,-22-3 8-16,-27-6-8 16,-20-3 19-16,-20 1-16 15,-24 1 2-15,-22-2 2 16,-16 3-1-16,-19 3-3 16,-12-2-3-16,-18 1 4 15,-12 1 2-15,-13-3-5 16,-14 1 7-16,-8-2 15 0,-4 1-21 15,-6-3 12-15,-2 3-14 16,3 0 6-16,2 0-6 16,-2 0 0-16,2 3 0 15,2-3-2-15,-2 0 4 16,0 1-3-16,0 1 1 16,-2 3 0-16,2 4-3 15,-2 9 3-15,2 7 0 16,-3 7 0-16,3 9 4 15,-2 9-4-15,-2 6 0 16,-2 5 1-16,-4 8-4 16,1 6 3-16,1 7 0 15,3 6 1-15,3 6 7 16,4 5-8-16,5 4 0 16,-1 3 2-16,-1 6 2 0,-1 13-3 15,-4 9-1-15,-4 17 3 16,6 7 5-16,-2 8-8 15,4 7 0-15,4 0 4 16,0-3-6-16,-1-2 2 16,-1-1 0-16,-1-11-2 15,-8-4 7-15,-1-4-5 16,-5-2 0-16,-1-11 1 16,-7-9-5-16,5-5 4 15,2-7 0-15,3-10-1 16,3-1 5-16,2-5-4 15,2-4 0-15,-2-10 0 0,0-5-3 16,-7-6 3 0,2-6 0-16,-2-1-1 0,2-2 3 15,3-2-2-15,2 4 0 16,2-8 1-16,0 5-3 16,0-1 2-16,-4-4 0 15,-2-4-1-15,0-4 5 16,-3-5-4-16,-1-8 0 15,0-4 1-15,1-5-4 16,-2-1 3-16,2-2 0 16,5 1-2-16,-3 2 5 15,3-2-3-15,-1 6 0 16,0-8 1-16,3 7-4 0,-2-1 3 16,2-2 0-16,-1-2-2 15,3-2 6-15,0-4-4 16,0-3 0-16,0-2 0 15,-2-5-2-15,0 3 2 16,2-8 0-16,-2 1 0 16,2 0 3-16,0-2-3 15,0 0 0-15,0-4 0 16,-2 0 1-16,2 0 0 16,-2 0-1-16,-5-4 0 15,-3 0 4-15,-5-6-5 16,-9 3 1-16,-7-8 0 15,-11 3-8-15,-12 1 6 16,-6 0 0-16,-9 1-2 0,-8 2-9 16,2 2 13-16,-5 2-6 15,0 0 0-15,-5-1-2 16,-2 3 7-16,-9 2 1 16,-4-1-1-16,-7 2 6 15,-2 1-5-15,-7 3 0 16,-6-5 2-16,-3 0-8 15,-2 0 6-15,-3 0 0 16,-6 0-4-16,1 4-1 16,-6-2 4-16,-4 2 1 15,-1 0 0-15,-4 0-2 16,3-4 2-16,11 0 0 16,4 0 1-16,8-4 6 0,5 0-7 15,9 0 0-15,0 2 1 16,1-2 2-16,4-3-3 15,1 6 0-15,-4 1-2 16,0 1 6-16,-2 1-4 16,6 7 0-16,4-5 2 15,-1 6-3-15,1-6 1 16,-3 5 0-16,0-1-1 16,-1-2 9-16,0 3-8 15,0-1 0-15,7-2 3 16,5-2-4-16,10 0 1 15,6 1 0-15,9-5-1 0,5 4 4 16,6-4-3 0,5 1 0-16,4 1 1 0,10-1-3 15,6-1 2-15,4 3 0 16,8-3-2-16,9 0 10 16,1 0-8-16,6 0 0 15,1-3 2-15,0 3-5 16,-1 0 3-16,3 0 0 15,-4 3-3-15,0-2 6 16,-1-1-3-16,1 5 0 16,2-5 1-16,0 0-3 15,2 0 2-15,0 0 0 16,0 0-2-16,0 0 7 0,2-5-5 16,0 4 0-1,2-2 4-15,5-5-4 0,5-9 0 16,3-8 0-16,10-8 0 15,6-5 3-15,3-2-3 16,-3 0 0-16,1 6 2 16,-5 7-4-16,-7 4 2 15,-4 4 0-15,-5 5-1 16,-2 3 5-16,-1 0-4 16,-4-5 0-16,1 6 2 15,1-7-4-15,4-2 2 16,-3 0 0-16,2 4-2 0,-4 3 5 15,-1 4-3 1,-1-1 0-16,-1 9 1 0,-4-4-3 16,0 2 2-16,2 2 0 15,-2-1-2-15,-2 1 6 16,2 0-4-16,0-2 0 16,0 2 0-16,2 2-8 15,0-2 8-15,3 0-10 16,-2 1 10-16,3 5-26 15,1-1 3-15,4 3-27 16,7 2-65-16,7 0-266 16</inkml:trace>
  <inkml:trace contextRef="#ctx0" brushRef="#br0" timeOffset="31381.96">12851 10922 324 0,'-7'-22'123'16,"-6"-4"-41"-16,-3-2-6 15,-1 0-22-15,3 4-20 16,5 8-4-16,7 6-17 0,2 4-10 16,5 8-1-16,-3 0-1 15,4 8 6-15,6 7 19 16,-1 6-21-16,4 12 4 16,-1 13-4-16,-6 7 0 15,-1 8-3-15,-5 9-2 16,-2-2 0-16,0 0-6 15,0-3 6-15,0-4 0 16,0-10-5-16,-6-6-22 16,1-6 1-16,-3-8-39 15,-4-12-34-15,5-7-58 16</inkml:trace>
  <inkml:trace contextRef="#ctx0" brushRef="#br0" timeOffset="31916.3">12896 10824 138 0,'-2'-10'263'16,"0"0"-182"-16,4 5-20 15,0 0-12-15,0 1-13 16,0 3-22-16,0 1 3 16,3 1-10-16,1 2-5 0,8 3 13 15,3 1-14-15,8 3 3 16,4 4-4-16,2 5-1 16,-4 2-1-16,-2 3 2 15,-8 7-8-15,-3-2 8 16,-12 4-6-16,-8-3 2 15,-10 0 1-15,-7-4-2 16,-4-2 5-16,-1-3-1 16,-1-4 1-16,7-1-5 15,5-3 0-15,7-5-1 16,7 2 5-16,8 3-1 16,3-1-1-16,6 2 3 15,6 2 0-15,2 0 6 16,3 0-3-16,0 2 4 0,2 2-2 15,-6 2-3-15,-5 5-4 16,-11 3 0 0,-12 0 2-16,-11-2-6 0,-13 0 6 15,-11-3-16-15,-1-2-10 16,1-4-39-16,6-8-16 16,12-3-28-16,13-8-116 15</inkml:trace>
  <inkml:trace contextRef="#ctx0" brushRef="#br0" timeOffset="32346.31">13314 11226 138 0,'2'-17'304'16,"-4"-3"-219"-16,0 3-4 15,2 9-34-15,0-1-18 16,-2 5-15-16,2 4-14 15,0 4-1-15,0 3 1 16,0 6 3-16,-2 9 15 16,2 6-17-16,2 9 7 15,2 2-7-15,0-3 3 16,6 0-4-16,1-6 0 16,0-7 0-16,3-7 0 15,-4-11 3-15,2-5 0 0,3-7-1 16,3-10 4-16,0-9-3 15,4-7-3-15,-1-6 1 16,-4-1 5-16,-1 4-6 16,-3 6 6-16,-3 6-3 15,-4 10-3-15,-4 9-2 16,0 4-10-16,-2 7 5 16,0 8 4-16,5 9 5 15,-1 0-4-15,5 9 2 16,0 1-23-16,0-2-28 15,2-3-32-15,-2-1-31 16,2-7-26-16</inkml:trace>
  <inkml:trace contextRef="#ctx0" brushRef="#br0" timeOffset="32835.25">13885 11159 135 0,'0'-37'268'16,"-4"4"-170"-16,-1 8-2 15,10 8-58-15,-7 4-38 16,2 13-17-16,4 9 17 16,2 7 14-16,1 9-13 15,7 10 10-15,1 3-9 16,5-2-2-16,0 0 5 16,4-3-5-16,-3-3 0 15,-4-7 0-15,-3-5-1 0,-6-4 1 16,-3-8 8-16,-5-6 3 15,-2-7-5-15,-3-7-4 16,3-6-2-16,0-9 2 16,2-7 0-16,6 1 8 15,3-2-3-15,1 7-1 16,-4 10 1-16,1 9-7 16,-5 8-14-16,0 11 9 15,-2 10-1-15,4 7 6 16,2 8 0-16,-2 7 1 15,0 10 2-15,-2 4-3 16,-4 8-2-16,-4 5 1 16,-8-1-10-16,-8-4 8 15,-16-12 0-15,-11-12 3 0,-9-14 5 16,2-15-4-16,7-14 10 16,15-11-11-16,19-9-1 15,15-15-2-15,18-8 1 16,18-7-11-16,13-1 2 15,11 3-62-15,4 12-76 16,-1 10-155-16</inkml:trace>
  <inkml:trace contextRef="#ctx0" brushRef="#br0" timeOffset="33714.51">12809 12294 134 0,'-31'2'22'16,"8"-2"204"-16,8-2-164 16,11-1-5-16,4 2 5 15,6 0-44-15,7-2 7 16,18 1 14-16,23 1-17 15,29-4 6-15,34 1-4 16,30 0-7-16,19 2 5 16,9 0-15-16,-1 0 1 15,-11 0-4-15,-18 0-2 16,-21 2 1-16,-19 0-3 16,-20 2 0-16,-23 2-1 15,-17 0 1-15,-19 0-7 16,-14-2-7-16,-10 0-30 0,-11 0-25 15,-13 4-70 1,-12 5-207-16</inkml:trace>
  <inkml:trace contextRef="#ctx0" brushRef="#br0" timeOffset="34113.11">12691 12865 432 0,'-23'-18'56'0,"8"0"33"16,3 0-13-16,1 3-43 15,9 6-6-15,2 5-21 16,0 4-4-16,2 6-1 16,3 8 2-16,1 12 1 15,4 10 2-15,-2 17-4 0,3 11-1 16,-3 10-1-16,0 0 0 15,-3 3-3-15,-5-6-11 16,-3-10-22-16,-5-13-19 16,-8-6-45-16,-2-10-38 15</inkml:trace>
  <inkml:trace contextRef="#ctx0" brushRef="#br0" timeOffset="34396.61">12610 12937 300 0,'5'-46'170'0,"2"13"-107"16,-3 4 11-16,7 11-42 15,-2 6-26-15,4 9 18 16,10 6-13-16,6 7 7 16,9 9-7-16,8 6-7 15,5 12-3-15,-1 10-1 16,-8 12-2-16,-11 5 0 15,-15 3-12-15,-21-1 3 16,-21-5-8-16,-21-8-6 16,-22-9 8-16,-16-8-9 15,-9-12 2-15,5-6 1 16,12-10-33-16,21-6-19 16,27-6-141-16</inkml:trace>
  <inkml:trace contextRef="#ctx0" brushRef="#br0" timeOffset="34816.86">13158 13171 113 0,'10'-27'333'16,"-6"-1"-269"-16,-2 6 22 16,0 8-49-16,-2 2-22 15,3 8-15-15,-1 8 0 16,2 8 11-16,5 8-4 15,0 10 0-15,2 11-1 16,-4 4-5-16,-5 4 5 16,-9-3-6-16,-8-2 0 0,-10-6-4 15,-6-9 5-15,-6-4-1 16,-8-11 0-16,-2-10 2 16,2-10 1-16,7-10-1 15,9-8 2-15,13-10 12 16,12-8-14-16,14-10 8 15,9 0-4-15,12-1-5 16,10 3 4-16,3 8-5 16,3 10 0-16,0 11-3 15,-5 14 5-15,-2 7-2 16,-4 12 0-16,-5 8-7 16,-4 10 6-16,-12 7-13 15,-5 7-28-15,-16 4-60 0,-4-1-112 16</inkml:trace>
  <inkml:trace contextRef="#ctx0" brushRef="#br0" timeOffset="35215.06">13435 13172 339 0,'-13'-24'116'16,"1"9"-49"-16,3 4-6 15,3 7-54-15,4 6-2 16,-1 11 14-16,3 7 4 16,5 7 1-16,-1 7-19 0,0 6 0 15,6-1-5-15,18 65 3 16,-25-96-3-16,-3-2 0 16,0-3 0-16,0-2 5 15,0 3-1-15,-3-8 5 16,1-6-8-16,0-8 1 15,2-8 4-15,2-10-4 16,3-5-2-16,6-3 5 16,2-2-3-16,7 5 2 15,1 4-4-15,0 10 3 16,2 8-5-16,1 13 2 16,3 8-2-16,-2 8-1 0,-3 8-3 15,-2 8 4-15,-9 8-3 16,-9 5-13-16,-9 4-11 15,-10-1-52-15,-3 2-56 16,-5-2-105-16</inkml:trace>
  <inkml:trace contextRef="#ctx0" brushRef="#br0" timeOffset="35462.37">13849 12932 405 0,'0'-67'82'0,"-2"17"-3"0,-3 16-16 16,1 12-45-16,-1 12-15 16,3 13 0-16,2 10 3 15,0 11 12-15,5 10-5 16,1 15-2-16,8 11 1 16,3 8-10-16,1 4-3 15,-1 2 1-15,-7 1-21 16,-8-9-19-16,-8-12-51 15,-10-10-54-15,-6-13-124 16</inkml:trace>
  <inkml:trace contextRef="#ctx0" brushRef="#br0" timeOffset="35630.15">13800 13183 103 0,'4'-33'205'0,"1"3"-152"16,2 6-5-16,4 6-12 15,0 0-10-15,11 5-14 16,7 6 6-16,11 3-18 16,7 2-1-16,7 7-25 15,1-3-74-15,3 4-101 16</inkml:trace>
  <inkml:trace contextRef="#ctx0" brushRef="#br0" timeOffset="36081.58">14426 12856 399 0,'-15'-27'77'15,"1"1"13"-15,1 6-30 0,0 6-26 16,3 6-34-16,8 11 10 16,0 11 19-16,0 14-10 15,4 16 8-15,2 12-14 16,4 16-6-16,-2 8-2 15,3 3-1-15,-1 3-4 16,-5-8 0-16,-1-12 2 16,-2-15-5-16,-2-9 3 15,2-17 0-15,-3-12-3 16,1-7 7-16,0-12-4 16,2-9 0-16,-2-8 0 15,4-12-3-15,2-9 3 16,8-8 0-16,3-3-3 0,6 4 2 15,3 2-1 1,0 12 2-16,3 14-4 0,-2 11 0 16,-3 16 3-16,-4 10 1 15,-2 8-3-15,-8 6 1 16,-8 6 1-16,-6 5-1 16,-17 5-18-16,-12-2-7 15,-12 0-11-15,-8-2-3 16,-6-6-31-16,5-8-59 15,17-8-87-15</inkml:trace>
  <inkml:trace contextRef="#ctx0" brushRef="#br0" timeOffset="36531.25">14442 13018 133 0,'0'-38'248'0,"0"-1"-179"15,-7 6-10-15,0 7-4 16,-6 2-29-16,4 7-5 16,3 5 7-16,-2 6-18 15,8 4-1-15,0 0-9 16,3 4 3-16,2 6 6 16,1 4 6-16,7 6 1 15,3 6 1-15,2 5-13 16,4-4 7-16,1 2-2 15,2-7-7-15,-4-2 5 16,-3-6-7-16,-3-4 0 0,-7-4-1 16,-4-2 4-16,-2 0-7 15,-4-4 4-15,0 0-26 16,-3 0-6-16,3 0-29 16,-1-2-87-16</inkml:trace>
  <inkml:trace contextRef="#ctx0" brushRef="#br0" timeOffset="37196.08">14704 13174 112 0,'0'-6'311'0,"0"-4"-234"16,-2-7 15-16,2 6-37 16,-4-3-19-16,4 8-20 15,2 4-15-15,-2 12 9 16,0 12-3-16,4 12 0 16,-1 6 1-16,2 11-5 15,-1-1 1-15,5-4-4 16,-1-8 2-16,4-6-1 15,1-8-1-15,1-10 0 16,-1-8 5-16,3-10-2 16,3-8 1-16,2-10-4 0,3-14 2 15,0-8-2-15,-3-6 0 16,-1-6 0-16,-5-1 3 16,-5 11-1-16,-6 12 6 15,-4 10-6-15,-4 12 1 16,-6 10-5-16,-1 10 3 15,-3 8-1-15,1 8 2 16,1 6 3-16,0 9-3 16,5-2-1-16,5 5 1 15,2 2 0-15,4 1-2 16,1-5 0-16,1 0 0 16,2 0 2-16,-2-2-3 15,-2-2 1-15,-1-4 0 0,-3-4-5 16,0-10 5-16,0-4 0 15,-3-8-1-15,3-1 6 16,0-4-4-16,-4-2-1 16,2-4 1-16,-4 2-4 15,-2-6 3-15,4 4 0 16,-1 1-1-16,1-1-12 16,2 4 3-16,0 1-17 15,0 0-17-15,2 1 1 16,0 1-33-16,2 1-40 15,0-2-55-15</inkml:trace>
  <inkml:trace contextRef="#ctx0" brushRef="#br0" timeOffset="38046.98">15055 13302 339 0,'6'-13'71'16,"-1"1"6"-16,-3 4-7 16,-4-4-18-16,4 6-37 15,-2 8-9-15,0 3 3 16,0 9 5-16,2 7 9 15,-2 8-6-15,2 4-11 16,5 1 8-16,4-7-13 16,4-2 3-16,8-8 0 15,2-10 0-15,6-8 5 16,2-10-9-16,0-11 0 16,1-10 1-16,-5-10 0 15,-4-6-1-15,-5-7 1 0,-7 1 4 16,-5 4 1-1,0 10-1-15,-6 14-3 0,-2 10-2 16,-4 20-10-16,-6 14 10 16,-5 20 3-16,-1 17 2 15,1 13-1-15,-1 12-4 16,7 5 0-16,7 2-2 16,0 1 2-16,0 1 0 15,0-7-1-15,-8-4 0 16,-7-12 0-16,-10-10 1 15,-9-16 0-15,-15-18-6 16,-7-12 4-16,0-14 2 0,0-10 3 16,13-9 1-1,16-13-2-15,19-11-2 16,20-9 0-16,26-8-3 0,22-4-12 16,20 1-26-16,12 9-39 15,0 13-68-15,-5 8-113 16</inkml:trace>
  <inkml:trace contextRef="#ctx0" brushRef="#br0" timeOffset="40812.31">12564 10690 242 0,'-11'-6'32'0,"3"-2"-16"16,8 1 39-16,6 1 1 15,9 2-19-15,12 1-1 16,15 0-1-16,24 0-2 16,26 3-3-16,32 0-2 15,44 0 12-15,37 0-21 16,35-1 2-16,30-4 2 15,15 3-23-15,-13 0 16 16,-18 2-12-16,-29 2-2 16,-35 2 1-16,-32-4 1 15,-31 0-4-15,-25 0 2 16,-22-6 4-16,-19-1 1 16,-14 0-6-16,-16-1 1 0,-7-1 0 15,-8 6-2-15,-5 0 0 16,-5 3 0-16,4 4 4 15,-4 1-5-15,3 5 1 16,-3 5 0-16,2 5 3 16,-2 7 1-16,-1 9-4 15,-1 10 11-15,0 12-10 16,6 11 11-16,1 10-5 16,7 14-4-16,1 13 9 15,4 12-9-15,-1 9-3 16,0 4 4-16,3 9 1 15,1-2-1-15,3 2-4 16,-4-2 1-16,-2 0 3 16,-10-5-1-16,-13-6-3 15,-7-12 0-15,-5-2 7 16,0-9-7-16,-1-1 0 0,3-6 0 16,6-8 1-16,1-4-1 15,3-9 0-15,-2-7 0 16,2-6 3-16,0-7-3 15,-2-4 0-15,0-6 0 16,0-10-1-16,0-5 1 16,0-9 0-16,-2-4 0 15,2-4 4-15,2-1-5 16,0 0 1-16,-2-2 0 16,2 2-3-16,-2-1 3 15,2 2 0-15,-2 0 0 0,0-3 3 16,-1 6-4-16,-1 1 1 15,2 2 0-15,-4 2-4 16,-4 0 4-16,3 2 0 16,-1-2-1-16,-4-4 4 15,6-1-4-15,-3-2 1 16,2 1 0-16,-2-2-2 16,0 0 2-16,1 3 0 15,-1-3-2-15,2-4 7 16,0-4-6-16,5-3 1 15,2 0 0-15,-2-3-1 16,2 1 1-16,0-1 0 0,0-1 0 16,0 1 4-16,0 0-4 15,-2-3 0-15,2 3 0 16,-3 0 0-16,-1-2 0 16,-3 2 0-16,-2-1 0 15,-6-2-1-15,-12 1-1 16,-6 2 2-16,-15 0-3 15,-12 0-1-15,-6 2-3 16,-8 1 6-16,-2-2-1 16,-1 1-7-16,-2 1 7 15,-6-2-1-15,-1 2-2 16,-3-3-1-16,0 2 3 16,-9 0-1-16,-3 0 1 0,-6 0-15 15,-4-2 12-15,-4 2-4 16,-2-2 0-16,6-2 7 15,-3 2 2-15,1 0 1 16,3 0 1-16,8-2 5 16,6 0-6-16,5-2 0 15,8-3 1-15,6 4-4 16,3-2 4-16,9 2-1 16,9-1 0-16,10 0 3 15,3 4-3-15,7 0 0 16,5 0 1-16,2 0 3 15,2 4-3-15,-2 0-1 0,3-1 0 16,-3 3 3 0,0 0-3-16,3-3 0 15,-1-1 0-15,2 0-2 0,6 0 4 16,-2-2-2-16,1 2 0 16,-2-2 2-16,2-2-3 15,-1 2 1-15,4 0 0 16,3-2 0-16,3 2 0 15,3-2 0-15,-4 2 0 16,-3-2 3-16,-3-1-3 16,-7 3 0-16,-2-1 0 15,-4-4-3-15,0 5 4 16,3-1-1-16,-1-2 0 16,4 1 2-16,2 1-3 15,3 1 1-15,7 0 0 16,-14-2-2-16,25 4 2 0,0-2 0 15,2 0 0-15,0-2 5 16,-2 2-6-16,2 0 1 16,0-3 0-16,0 3 1 15,0 0 2-15,2 0-3 16,0-1 10-16,0-2-8 16,0 2 15-16,1-3-3 15,-1-5-12-15,0-2 10 16,-2-5-11-16,0-8 2 15,2-9-3-15,1-9 5 16,2-12-7-16,1-14 2 0,3-12 0 16,-1-18-2-16,0-15 2 15,-4-9 0-15,0-3 0 16,-4 7 4-16,2 10-5 16,-2 18 1-16,0 9 0 15,3 13 4-15,-3 4-3 16,2-3-1-16,2 0 0 15,6 2 4-15,-2-1-5 16,5 4 1-16,3 2 0 16,-1 3-2-16,4-2 2 15,1 1 0-15,0-5 0 16,-2 0 5-16,-3-4-6 16,1 2 1-16,-1 0 0 15,-3 7 0-15,-1 0 0 16,-3 3 0-16,0 8-1 0,-6-1 6 15,-4 4-5-15,2 2 0 16,-6 7 1-16,4 3-3 16,0 3 2-16,2 6 0 15,-2 2-1-15,0 6 5 16,0 1-4-16,-1 1 0 16,-1-1 0-16,-2-2-2 15,-2-1 3-15,2-4-1 16,-3 0 0-16,5 0 5 15,-1-3-5-15,5 0 0 16,3-7 1-16,1-4-5 16,5-9 4-16,1-4 0 0,2 2 0 15,-3-1 4 1,-1 7-4-16,0 13 0 0,-4 2 1 16,0 7-4-16,-1 6 3 15,-1 4 0-15,0 2 0 16,-2 4 3-16,0 0-6 15,4 2 3-15,-2 0-4 16,4 0-1-16,7 0 5 16,16-4 0-16,13 2 0 15,14-2 4-15,10 1-5 16,-1 1 1-16,-7 2-9 16,-13 0 5-16,-10 2-36 15,-10 2-13-15,-10 7-27 0,-4 5-109 16</inkml:trace>
  <inkml:trace contextRef="#ctx0" brushRef="#br0" timeOffset="41513.11">7773 15931 105 0,'7'-32'336'16,"-2"2"-278"-16,-3 4 14 0,4 8-10 16,-6 8-34-16,0 6-21 15,0 4 5-15,0 0-12 16,2 5 0-16,1 8 10 16,1 10 1-16,0 8 8 15,-1 17-12-15,-3 11-5 16,-5 7 0-16,-1 9-2 15,-5-2 0-15,-3-1 0 16,3-5-5-16,0-13 1 16,-1-6-24-16,4-8-46 15,-3-13-18-15,-1-10-30 16,2-7-105-16</inkml:trace>
  <inkml:trace contextRef="#ctx0" brushRef="#br0" timeOffset="41730.51">7434 15881 450 0,'-24'-26'54'0,"11"0"7"15,4 8-8-15,5 0-31 16,8 6-8-16,13-3 0 16,14 3 6-16,19-7-5 15,23 0-10-15,18 2 6 16,19 5-11-16,4 4-2 15,-6 10-18-15,-12 12-33 16,-20 7-32-16,-27 17-42 0,-24 7-38 16</inkml:trace>
  <inkml:trace contextRef="#ctx0" brushRef="#br0" timeOffset="41930.04">7457 16575 291 0,'-36'36'54'16,"14"-14"-6"-16,15-9 38 16,5-11-24-16,15-4-10 15,14-7-8-15,18-5-8 16,19 2-23-16,21-6 2 16,15 8-15-16,3 2-20 0,-6 4-32 15,-10 12-64-15,-10 6-93 16</inkml:trace>
  <inkml:trace contextRef="#ctx0" brushRef="#br0" timeOffset="42302.4">8236 16481 136 0,'-2'-36'309'0,"-4"0"-263"16,-3 6 19-16,5 7 1 15,-6 5-54-15,8 10-7 16,2 7-4-16,2 2 7 15,3 12-7-15,2 9 11 16,1 10-10-16,3 4 8 16,-1 4-10-16,3-1 0 0,-5-3 1 15,0-13 0-15,-2-1-1 16,-4-9 3-16,1 0-3 16,-6-13 20-16,1-4-10 15,-2-10-7-15,0-12 9 16,-4-6-9-16,4-12 6 15,4 0 0-15,2-6-7 16,8 10 7-16,0 4-9 16,3 9 0-16,-1 13-2 15,-1 10-3-15,0 8 5 16,1 10-3-16,-2 13-9 16,0 9 8-16,-4 8-29 15,-1 6-24-15,-7 0-45 16,2 2-64-16</inkml:trace>
  <inkml:trace contextRef="#ctx0" brushRef="#br0" timeOffset="42549.39">8622 16409 457 0,'-6'-44'49'15,"-4"8"26"-15,4 13-30 16,-5 10-45-16,4 13-2 15,5 13 2-15,2 15 25 16,2 17-5-16,3 7-5 0,-1 16-10 16,5 0-3-16,-3-2-2 15,2 5 0-15,-2-13-15 16,-2-4-22-16,1-4-46 16,-3-10-38-16,0-10-88 15</inkml:trace>
  <inkml:trace contextRef="#ctx0" brushRef="#br0" timeOffset="42796.32">8531 16587 251 0,'-23'-44'219'0,"4"0"-176"16,7 4 44-16,10 4-45 15,0 10-33-15,12 8-8 0,13 0 22 16,13 5-14-16,9 8 10 15,3 0-19-15,2 5 1 16,-9 13-4-16,-12 4-8 16,-12 16 8-16,-15 3-4 15,-18 8-12-15,-13 2 4 16,-15 2-13-16,-10-4 5 16,1-8 1-16,6-10-48 15,13-8-46-15,18-4-65 16</inkml:trace>
  <inkml:trace contextRef="#ctx0" brushRef="#br0" timeOffset="43382.24">8863 16462 394 0,'2'-21'44'0,"-2"3"20"16,2 4 5-16,-2 2-38 15,2 8-15-15,1 2-13 16,-1 8 3-16,4 2-2 15,2 10 3-15,2 0 0 16,1 9-5-16,5 4 1 16,-1-1-3-16,-1 2 2 15,-1-10-7-15,-1-4 5 16,-3-8 0-16,-5-2 1 16,0-8 2-16,-2-8 4 15,3-5-7-15,2-6 4 0,2-12-4 16,2-5 2-16,0 1-2 15,-2 3 11-15,-5 10-11 16,1 4 4-16,-5 10-4 16,0 8-10-16,0 8 9 15,2 5 2-15,2 6 0 16,6 11 5-16,5 2-2 16,3-4-4-16,4 1 0 15,0-2 2-15,3-9-1 16,-5-8 2-16,-5-6-2 15,2-14 8-15,-7-6-4 16,1-12-5-16,1-16 0 16,1-14 2-16,-5-14 4 0,2-13-4 15,-4 1 4-15,-3-3 11 16,-3 14-13-16,0 19 13 16,-5 18-17-16,1 14 1 15,-2 22-3-15,-8 22 4 16,1 18-1-16,-1 18 2 15,3 18 3-15,7 16-5 16,8 7-1-16,5-3-3 16,7-4 0-16,-3-8-17 15,-3-20-33-15,-4-10-56 16,-12-9-102-16</inkml:trace>
  <inkml:trace contextRef="#ctx0" brushRef="#br0" timeOffset="43546.02">9237 16387 407 0,'7'-40'24'0,"-3"10"-4"15,10 11 5-15,5 9-20 16,18-2 9-16,11 9-14 16,17 1-10-16,13 2-45 15,7 5-215-15</inkml:trace>
  <inkml:trace contextRef="#ctx0" brushRef="#br0" timeOffset="44350.78">13397 14972 401 0,'-7'-23'69'15,"7"-4"16"-15,9-2-40 16,2 1-3-16,7 1-16 16,5 7-12-16,6 9 2 15,6 11-11-15,1 9-2 16,3 13 9-16,2 17-9 16,-3 11 1-16,-7 8-4 0,-8 4 0 15,-10 4-1-15,-18 3-2 16,-17-11 3-16,-20 0-2 15,-21-15 4-15,-15-1-2 16,-16-19 0-16,1-6 3 16,10-13 2-16,16-13 6 15,19-13 2-15,21-8 7 16,18-12-17-16,14-12-1 16,14-7-1-16,12-7 1 15,12 0 0-15,10 3-2 16,-1 8-3-16,-1 11 1 15,-9 13-26-15,-6 16-24 16,-3 17-19-16,-2 16-55 16,4 12-111-16</inkml:trace>
  <inkml:trace contextRef="#ctx0" brushRef="#br0" timeOffset="44996.34">14030 15177 468 0,'-16'-25'94'0,"-2"0"-11"15,3 6-32-15,-1 4-33 16,9 9-12-16,5 6-4 16,2 4-2-16,2 10 11 15,0 4-4-15,3 11-3 16,0 5-1-16,4 6-2 0,-1-4-1 15,4 0 0-15,-1-1-2 16,-3-8 1-16,1-4-1 16,-2-10-6-16,-2-7 5 15,-1-6 3-15,2-2 1 16,3-11 4-16,5 0-4 16,3-9 1-16,6-4-2 15,-1-7 0-15,-1 2 0 16,-8 3 0-16,-2 6 0 15,-4 9 0-15,-5 4-9 16,-4 12 0-16,0 8 8 0,-1 7 1 16,1 3 1-16,2 6 0 15,2 5-1-15,7-5 0 16,4 0-1 0,3-9 1-16,4-8 0 0,0-4 0 15,3-10 5-15,-2-8-4 16,4-10 3-16,-5-10-3 15,1-12 1-15,-8-14-1 16,-5-8-1-16,-3-9 1 16,-3-3 4-16,1 6 0 15,-3 0 1-15,0 19 5 16,0 17-10-16,-3 18-1 16,-2 18 0-16,-7 23 0 15,-5 17 4-15,2 14-3 16,-1 14 1-16,5 10-2 0,7 4 2 15,6 2-4-15,5-3 2 16,1-9-5-16,2-12-8 16,1-10-46-16,-5-13-47 15,2-14-96-15</inkml:trace>
  <inkml:trace contextRef="#ctx0" brushRef="#br0" timeOffset="45181.71">14295 15249 198 0,'-3'-23'80'0,"3"2"45"0,5 6-75 16,22-10-29-16,-7 23-5 15,7-2-10-15,2 4-3 16,4-4-3-16,22 3-23 16,5 1-38-16,-6 5-45 15,-7-1-34-15</inkml:trace>
  <inkml:trace contextRef="#ctx0" brushRef="#br0" timeOffset="45362.23">14754 15165 327 0,'-5'3'82'15,"-1"-3"-20"-15,2 1 2 16,-6-1-31-16,1 13-3 16,-1 9 3-16,-4 6-14 0,1 16 0 15,-1 4-8 1,3 7-11-16,5-1 1 15,-1-1-1-15,-3-1-15 0,2-2-14 16,-3-5-38 0,-1-10-31-16,1-4-66 0</inkml:trace>
  <inkml:trace contextRef="#ctx0" brushRef="#br0" timeOffset="45632.23">14656 15356 251 0,'-21'-32'189'0,"9"-2"-91"16,0 7-11-16,10 7-41 15,-1 4-30-15,15 2-8 16,8 5 3-16,9 1-8 16,6 2 5-16,8 2-1 15,1 4-6-15,-1 5 0 16,-12 9-1-16,-9 8 0 15,-10 13-3-15,-20 1-4 16,-13 9-2-16,-13 2-6 16,-9 3-25-16,-5-10-9 15,-4-4-31-15,10-9-55 16,9-9-132-16</inkml:trace>
  <inkml:trace contextRef="#ctx0" brushRef="#br0" timeOffset="46246.02">14858 15284 196 0,'12'-26'247'0,"-1"0"-171"15,0 6-14-15,-4 7-23 16,-5 1-27-16,2 11 5 16,-2 2-7-16,-2 11 12 15,0 7 6-15,0 6-13 16,3 12-6-16,-1 7 1 15,0-2-9-15,2-2 0 16,4-5-1-16,0-3-1 16,1-15 0-16,-3-5-3 0,0-6 4 15,-2-6 10-15,0-10-9 16,3-4-1-16,4-8 0 16,3-11-1-16,3-5 0 15,1 3 1-15,-2 3 0 16,-5 6 0-16,0 12 0 15,-5 2-5-15,-3 16-5 16,2 6 10-16,-3 10 1 16,0 7-1-16,0 2 0 15,5 0 2-15,1 3-1 16,8-14-1-16,1-1 3 16,4-11-3-16,1-8 5 0,1-12-4 15,-4-10 0-15,0-10 2 16,-4-15 0-16,-3-8-2 15,-8-14 10-15,-2-1-2 16,-2-4 7-16,0 4-3 16,0 10 1-16,0 18-2 15,0 14-12-15,-2 20-6 16,2 14 3-16,-2 16 3 16,-3 18 4-16,0 15-3 15,-1 18-1-15,1 15 3 16,3-1-3-16,6-3-1 15,5-8 1-15,1-11-13 16,0-13-7-16,-1-21-16 16,-1-4-23-16,-4-9-65 15,-4-7-71-15</inkml:trace>
  <inkml:trace contextRef="#ctx0" brushRef="#br0" timeOffset="46430.14">15197 15320 428 0,'-26'-18'110'16,"14"0"-16"-16,14-3-77 15,6 6-10-15,18 1-6 16,16 6 0-16,17 0-2 16,9 8-3-16,15 4-16 0,1 14-59 15,-1 4-99-15</inkml:trace>
  <inkml:trace contextRef="#ctx0" brushRef="#br0" timeOffset="46665.74">13470 16040 588 0,'-214'-10'45'0,"60"-7"-13"15,70-6 28-15,75-8-51 16,87 8-2-16,89 5 20 16,72-2-21-16,66 3 7 0,40 9 11 15,-2 4-24-15,-28 10 0 16,-59 6-1-16,-76 6-45 16,-77 8-25-16,-81 2-268 15</inkml:trace>
  <inkml:trace contextRef="#ctx0" brushRef="#br0" timeOffset="74046.89">10775 9966 137 0,'0'-9'13'16,"-5"6"221"-16,-2 0-165 16,2 6-22-16,8-3-29 15,-3 2-7-15,0 1 13 16,2 8 5-16,5 7 13 15,0 6-12-15,1 10-11 0,4 10 8 16,-1 4-16-16,0 4 3 16,-4 7 1-16,-5-3-14 15,-2 0 7-15,-5 2-8 16,-1-2 1-16,-3-2 1 16,0-5-2-16,0-9 0 15,0-8-1-15,5-13 6 16,2-6-5-16,-1-5 4 15,3-6-1-15,0-2 18 16,0-2-16-16,0-8-2 16,3-7-3-16,1-9 2 15,5-8-2-15,2-1 0 16,2-2 0-16,1 5-3 16,-1 12 3-16,-2 6 0 0,-4 8-1 15,-2 2-8-15,-1 6 8 16,2 4 1-16,5 2-1 15,5 6-5-15,2 2 5 16,0 4-1-16,-7 1 2 16,-2 0-12-16,-9 2 10 15,-9 3-2-15,-11 2-6 16,-13 1 7-16,-14 1-18 16,-4-3-7-16,-7-2-24 15,0-6-68-15,11-2-108 16</inkml:trace>
  <inkml:trace contextRef="#ctx0" brushRef="#br0" timeOffset="77396.7">10797 11757 112 0,'-9'-6'88'0,"4"-2"146"16,1 2-148-16,0 3-44 15,4-3-8 1,2-1-2-16,4 0-28 0,3-3 12 16,7 0-8-16,2-1-8 15,6 0 12-15,1 3-12 16,1 6 0-16,-1 2-1 15,-2 6 5-15,-6 7-4 16,-1 4 0-16,-7 6 0 16,-5 3 0-16,-6 5 1 15,-9 2-1-15,-7-1 0 0,-9 1 6 16,-9 0-6 0,-6 1 0-16,0-6 0 0,0-2-1 15,8-4 1-15,7-2 0 16,9-7-1-16,10-6 2 15,1-1-1-15,7-2 0 16,0-4 0-16,7 2 5 16,3-2-4-16,13 0-1 15,6-3 0-15,6-1-11 16,6-2-29-16,-3 1-64 16,-5-1-100-16</inkml:trace>
  <inkml:trace contextRef="#ctx0" brushRef="#br0" timeOffset="77761.16">11140 11855 175 0,'-6'-16'180'16,"-2"3"-105"-16,2 3-39 15,6 6-25-15,4-1-5 16,8 3-3-16,1 2 10 15,3 4 4-15,5 2-2 16,4 1 15-16,-2 8-28 16,-4 3 1-16,-7-1 11 15,-6 8-13-15,-10 3 9 16,-10 0-10-16,-7-2 3 0,-6 1-5 16,-5-8 2-16,-1-3 0 15,4-10 5-15,2-4 0 16,3-8-5-16,3-6 0 15,6-5 1-15,4-4 0 16,4-1-1-16,7 0-4 16,5-2-3-16,4 7-33 15,-1-2-26-15,6 5-75 16</inkml:trace>
  <inkml:trace contextRef="#ctx0" brushRef="#br0" timeOffset="78145.39">11315 11658 267 0,'-6'-12'81'16,"-1"3"-23"-16,3 5-12 0,0 2-41 15,4 2 4-15,0 6 8 16,2 3 17-16,0 7 8 15,2 6-21-15,1 6-6 16,-1 4-8-16,-4 7-3 16,0-1-5-16,-2 6 1 15,-7 2-15-15,1-2-27 16,-8 2-68-16,3-6-96 16</inkml:trace>
  <inkml:trace contextRef="#ctx0" brushRef="#br0" timeOffset="78511.19">11427 11757 160 0,'-8'-18'150'16,"1"7"-74"-16,2 1 6 15,5 6-28-15,0-2-23 16,0 6 12-16,0-4-19 15,2 4-7-15,1-1 0 16,4-2-15-16,6-1 7 16,7 1-9-16,5-1 3 15,2-1-8-15,-6 4 5 16,-3-1-2-16,-7 4-1 0,-4 2-3 16,-7-1 6-16,0 5 3 15,-7 2-1-15,1 7 7 16,-5 2-7-16,-3 8-2 15,-1 3 0-15,-1 2 3 16,5 4-6-16,-1 0 3 16,4-2-19-16,1-1-9 15,1 3-44-15,-2-5-29 16,4-1-52-16</inkml:trace>
  <inkml:trace contextRef="#ctx0" brushRef="#br0" timeOffset="78712.84">11361 11983 219 0,'-21'-7'188'0,"10"0"-120"16,9 0-39-16,13 0-28 15,16-1 18-15,15-2-14 16,14-1-2-16,6 4-3 15,-4 2-23-15,-6 6-72 16,-10 0-181-16</inkml:trace>
  <inkml:trace contextRef="#ctx0" brushRef="#br0" timeOffset="86411.27">11122 13214 112 0,'0'-7'3'16,"-2"3"0"-16,0 1-2 15,-3 3 79-15,5 0-28 16,-2 0-27-16,0-2 6 15,-2 2-8-15,0-2 0 0,4 0 16 16,-2 2-7-16,0-1-5 16,0-2 4-16,2 3-13 15,0 0 4-15,0 0-11 16,0 3-9-16,0-2 7 16,-2 9-7-16,-5 4 7 15,1 7 2-15,-1 2-10 16,-2 8 8-16,0-3-5 15,5-2-2-15,2-4 2 16,0-4-3-16,2-2-1 16,0-4 0-16,2-2 3 15,2-4-3-15,0 2 3 16,3-4-2-16,7-2 15 16,3-2-15-16,3 2 2 0,1-2-3 15,0 2 3-15,-2 2-4 16,-6 1 1-16,-4 3 0 15,-2 3-3-15,-5 3 3 16,-2 4 0-16,-5 0-1 16,-1 2-4-16,-4-2 0 15,-5 3-10-15,-5-4-15 16,-5 3-18-16,-2-2-30 16,-2 3-8-16,-2-6-46 15</inkml:trace>
  <inkml:trace contextRef="#ctx0" brushRef="#br0" timeOffset="86660.97">11013 13364 237 0,'9'-31'73'16,"-3"3"-19"-16,1 6 4 15,0 0-26-15,2 1-2 16,2 2 4-16,5 1-4 15,3-5-15-15,4 7-1 16,1 0-8-16,1 2-3 16,-1 7-6-16,-2 2 1 15,-1 7-26-15,-4 10-28 16,-1 10-64-16,-1 10-64 16</inkml:trace>
  <inkml:trace contextRef="#ctx0" brushRef="#br0" timeOffset="86778.02">11271 13491 117 0,'-10'-2'161'0,"0"0"-122"15,3 0 2-15,3 0-41 16,4-2-3-16,0 2-25 16,2-3-58-16</inkml:trace>
  <inkml:trace contextRef="#ctx0" brushRef="#br0" timeOffset="87111.01">11367 13228 283 0,'-4'-14'63'0,"2"4"-4"16,2 4-4-16,-5 1-30 15,7 2-10-15,1 2 10 16,3 1-16-16,0 0 4 15,6 4 6-15,-1-3-14 16,2 5 9-16,-1 2-9 16,1 2-3-16,1 5 6 15,-1 0-7-15,-3 3-1 16,4 3 0-16,-3-1 4 16,-1 0-4-16,0 0 0 0,-3-1 0 15,2 0-5-15,-2-3 5 16,-3-1 0-16,-2 0-3 15,-6 1-2-15,-5 1-6 16,-4-4-32-16,-6 5-38 16,-2-2-29-16,-2-4-63 15</inkml:trace>
  <inkml:trace contextRef="#ctx0" brushRef="#br0" timeOffset="87311.42">11463 13247 224 0,'-9'-36'101'0,"3"2"-50"0,1 1 13 16,14 7-43-16,6 4-6 15,8 0 9-15,6 4-23 16,4 2 8-16,2 0-9 16,-1 4-9-16,-3 3-1 15,0 6-61-15,-2 0-69 16</inkml:trace>
  <inkml:trace contextRef="#ctx0" brushRef="#br0" timeOffset="87644.54">11839 12958 116 0,'-11'-8'239'0,"5"-2"-175"0,-1 2 4 16,2 4-55-16,1 2-9 15,2 8 9-15,-1 6 8 16,3 8 15-16,0 7-15 16,0 10 0-16,0 7 1 15,3 2-17-15,-3 4 5 16,0 0-9-16,0-2 1 16,0-5-1-16,0-7-1 15,2-6 0-15,2-8 0 16,1-8-1-16,0-4 0 15,-3-4 1-15,2-6 0 0,3-2 4 16,1-2-4-16,6-3 0 16,7-4 0-16,0 1-14 15,2 0-21-15,-1-1-49 16,-2 5-39-16,-4 6-112 16</inkml:trace>
  <inkml:trace contextRef="#ctx0" brushRef="#br0" timeOffset="88179.21">11271 13569 254 0,'-6'-14'56'0,"-1"0"0"15,2 4-3-15,1 2-28 16,4 1 11-16,0 5-10 16,2-3-6-16,2 1 0 15,6 1-12-15,-2-2 7 16,9 1-6-16,-2 2-8 15,1 2 3-15,-3 0-4 16,0 2 0-16,-4 2 0 0,-4 1-2 16,-1-2 0-16,-4 6 2 15,0-2 0-15,-2-1-2 16,-3 0 3-16,-3 2-1 16,0-3 1-16,-2-4 3 15,1 1-3-15,1-2 1 16,0-2-2-16,3-2 14 15,3 0-11-15,0-4 5 16,0 0 6-16,2-1-10 16,0-2 7-16,2 1-7 15,-2 2-4-15,4 2 4 0,-1 4-4 16,-3 0-1-16,0 2-2 16,-3 2-23-16,-1 6-2 15,-8 6-75-15,2 3-97 16</inkml:trace>
  <inkml:trace contextRef="#ctx0" brushRef="#br0" timeOffset="90812.96">11302 14694 117 0,'-4'-4'0'0,"-2"0"125"15,6 4-96-15,-2 0-11 16,2-2-1-16,0 2 10 0,2-1 16 16,-2-2 0-16,0 3 14 15,0 0-13-15,0 0-15 16,0 3 0-16,-2 0-25 16,2 2 11-16,0 12 14 15,0 5-19-15,0 9 10 16,-4 5-13-16,4 4-7 15,0-5 8-15,-2 2-6 16,-2-9-2-16,4-3 0 16,0-10 7-16,-2-1-7 15,0-6 0-15,4 1 0 16,-2-9 5-16,0 1-3 16,-2-1 5-16,4-1 17 0,-2-3-24 15,0-15 8-15,-2-8-8 16,6-9 1-16,0-12 0 15,4 3 0-15,0-1-1 16,1 7 1-16,1 11 5 16,-2 10-5-16,-6 6-1 15,3 6 1-15,-3 5-6 16,-2 1 3-16,-2 1 2 16,4 3-4-16,2 8 10 15,3 0-7-15,0 7 1 16,33 34 0-16,-40-44-1 15,2-5 1-15,0 0 0 16,2-3-1-16,3 8 3 0,-2-5-2 16,0-8 0-16,1-2 0 15,3-6 6 1,5-11-5-16,3-7-1 0,5-2 0 16,1 0 5-16,-6-1-4 15,-3 8-1-15,-3 4 1 16,-7 12-1-16,-2 4 0 15,1 5-1-15,-3 4-1 16,2 4 2-16,5 11 0 16,2 4 0-16,2 6 1 15,3 5-3-15,-2 3 2 16,-3 1 0-16,1-7-1 16,-4 1-14-16,-2-1-5 0,-4-5-30 15,0-2-42-15,0-4-46 16,0-1-109-16</inkml:trace>
  <inkml:trace contextRef="#ctx0" brushRef="#br0" timeOffset="91312.09">11930 14586 247 0,'0'-10'150'0,"-6"0"-86"15,-1 2 7-15,3 3-27 16,0 4-26-16,2 1 13 16,0 0-10-16,-4 0-12 15,0 1 10-15,-7 2-13 16,-3 3 2-16,-7 6-2 15,-3-2-1-15,-3 6-4 16,0 2-1-16,2 4 0 16,5-2-4-16,7 0 4 15,1 0-1-15,9 1-1 16,3 1-3-16,9-4 3 0,5 1 2 16,3-1 0-1,7-1-2-15,3-3 3 0,1 0-1 16,5 0 0-16,0-3 3 15,-2 2-4-15,-2 1 1 16,-7 0 0-16,-9-1-1 16,-9 4 1-16,-8 3 0 15,-7 6 0-15,-12-3-2 16,-6 2 2-16,-9-3-4 16,-3-2-7-16,-1-8-3 15,7-2-29-15,2-2-21 16,14-8-32-16,7 0-105 15</inkml:trace>
  <inkml:trace contextRef="#ctx0" brushRef="#br0" timeOffset="91793.88">12051 14610 179 0,'0'-10'42'0,"-2"1"15"15,-3-2 1-15,1 5-8 16,2-4 0-16,0 6 6 16,0-3-18-16,2 6 1 15,0 1 4-15,0-5-21 16,0 10-4-16,2-5-14 15,-2 8 8-15,2 6 9 16,4 8-16-16,1 11-2 0,0 6-3 16,0 9 2-16,-3 7-5 15,-4-2 1-15,2 2-15 16,-4-7-4-16,2-4-57 16,0-11 6-16,4-8-43 15,3-7-81-15</inkml:trace>
  <inkml:trace contextRef="#ctx0" brushRef="#br0" timeOffset="92111.55">12263 14672 357 0,'4'-28'86'16,"-4"6"4"-16,0 14-39 15,-4 0-29-15,4 6-12 16,2 8 10-16,0 8 14 15,-2 8-15-15,0 11-6 16,0 9-4-16,-4 8-6 16,-1 3-3-16,1-5 0 15,-2 2 0-15,-2-10-3 16,4-9 0-16,2-8-2 16,-1-6 4-16,6-7-5 15,3-10 6-15,6-4 0 16,5-6 1-16,8-4-5 0,8 3-4 15,8-8-7 1,1 0-7-16,2 2-36 16,-3 7-18-16,-6 2-48 15,-4 8-97-15</inkml:trace>
  <inkml:trace contextRef="#ctx0" brushRef="#br0" timeOffset="92428.48">11307 15464 205 0,'-71'9'177'15,"15"-9"-101"-15,20 0 10 16,18 0-50-16,20 0-2 15,21-9 12-15,22 3-16 16,24-8-1-16,27-3-5 16,24-6-9-16,13 2 8 15,17-6-18-15,-1 4-2 16,-13 2-3-16,-20 7 0 16,-25 2-1-16,-31 6-10 15,-24 6-27-15,-16 0-50 16,-18 6-164-16</inkml:trace>
  <inkml:trace contextRef="#ctx0" brushRef="#br0" timeOffset="163992.25">11155 10184 170 0,'10'-13'19'15,"-6"-4"151"-15,-4 3-106 0,0 5-15 16,-4-4 3-16,-1 5-20 15,2 2 12-15,1 3-19 16,2 3-17-16,0 0 6 16,0 0-11-16,2 7-2 15,1 9 27-15,2 9-26 16,1 7 9-16,1 13-9 16,4 5 0-16,0 5 0 15,0 3-1-15,2 2-1 16,1 0 0-16,-3 0-9 15,3-3-3-15,-4-9-13 16,-1-4-24-16,-1-9-24 0,-6-4-40 16,-2-8-66-1</inkml:trace>
  <inkml:trace contextRef="#ctx0" brushRef="#br0" timeOffset="164610.37">11356 10593 107 0,'5'-25'261'0,"-5"3"-159"16,-5 4-27-16,1 5-17 16,-6 1-32-16,8 6-19 15,2 6-6-15,2 2-1 16,3 5 2-16,2 6-1 16,0 3 10-16,3 6-8 0,4 4-3 15,-1 0 0 1,5-3 2-16,-5-2-3 0,3-5 1 15,-5-3-2-15,0-5-2 16,-7-4 8-16,2-4-4 16,-2-8 3-16,2-12 3 15,3-6-6-15,3-13 0 16,1-6 1-16,-2 1 1 16,-4 1 0-16,-1 9-2 15,-1 6 7-15,-1 12-3 16,-2 7-8-16,0 6 1 15,-2 6 1-15,3 10-1 16,-1 4 5-16,3 3-2 16,-1 7 0-16,5 3 3 0,0-4-5 15,2-2 2-15,0-4 0 16,2-5-5-16,-1-7 5 16,3-7 0-16,5-5 0 15,3-7 4-15,-4-7-6 16,4-8 2-16,-5-5 0 15,-7-3 0-15,-3 0 1 16,-8-2-1-16,-8 4 0 16,-3 1 2-16,-9 6-4 15,-3 6-1-15,2 11-1 16,0 8-2-16,1 7 5 16,3 11 0-16,5 7-3 0,7 8 8 15,10 3-4-15,11 6 0 16,6-1 4-16,6-2-6 15,7-7 2-15,5-8 0 16,2-9 0-16,7-9-32 16,7-6-82-16,6-9-156 15</inkml:trace>
  <inkml:trace contextRef="#ctx0" brushRef="#br0" timeOffset="191323.48">25477 6092 321 0,'-13'12'105'16,"5"-5"-50"-16,0 1-8 15,10-5 7-15,-2 1-32 16,0-4 10-16,0 2 11 15,2-2-36-15,-2 2 17 16,0-2-4-16,0 0-14 16,0 0 21-16,0 0-25 15,0 0 4-15,0-2 5 0,0 2-3 16,0 0-5-16,4 0-3 16,-4 0 8-16,2 0-6 15,0-2-2-15,0-1 0 16,2-3 4-16,9-9 4 15,10-9-8-15,15-15 0 16,15-15 3-16,18-9-5 16,8-8 2-16,0-2 0 15,0-1-4-15,-8 11 8 16,-15 10-4-16,-13 13 0 16,-12 12 3-16,-14 14-8 15,-10 6 5-15,-5 7 0 0,-4 1-7 16,-1 1-9-16,1 4 16 15,0 2-2-15,2 3 5 16,0 2-7-16,0 4 4 16,-2 0 0-16,2 2-3 15,0-3 0-15,2-3 3 16,-2-3 0-16,2-4 0 16,0-4-4-16,-2 2 4 15,3-6 0-15,-6 3 0 16,3-1 8-16,0 1-8 15,0 0 0-15,0 0 5 16,0 1-4-16,3-1-1 16,-3 0 0-16,0 0-3 0,2 3 7 15,-2-3-4-15,0 0 0 16,-2 0 2-16,2 0-10 16,0 1 8-16,0-2-13 15,-3 1-6-15,3 1-60 16,3-1-71-16,-1 3-57 15</inkml:trace>
  <inkml:trace contextRef="#ctx0" brushRef="#br0" timeOffset="195722.16">21939 7319 159 0,'27'-28'204'16,"4"-8"-168"-16,4-1-7 15,2 5 35-15,9 3-37 16,1 4-16-16,0 10 10 16,0 7-20-16,-1 5 16 15,2 10-7-15,0 7-8 16,8 3 24-16,4 7-22 15,9 7 8-15,12 5 5 16,-2 8-11-16,0 9-2 16,-13 12 2-16,-16 5-3 0,-28 10 7 15,-25 5-10 1,-23-1 0-16,-23 0 6 0,-24-2 1 16,-19-6-5-16,-17-9 6 15,-16-13-8-15,-11-9 22 16,2-20-14-16,5-15 9 15,13-16 11-15,18-16-28 16,21-18 14-16,14-15-14 16,16-16 6-16,16-12-4 15,16-6-2-15,17-1 0 16,11 0 3-16,14 9 0 16,12 2-3-16,11 5 0 15,6 8 4-15,6 8-14 16,-2 10 10-16,1 13-22 0,1 13-12 15,5 16-40-15,-1 12-29 16,5 15-75-16</inkml:trace>
  <inkml:trace contextRef="#ctx0" brushRef="#br0" timeOffset="196989">17459 10751 426 0,'-7'-42'40'0,"9"-1"-7"0,5-4 13 15,15 2-5-15,14-4-22 16,12 5-3-16,8 6 18 15,9 8-26-15,1 8-4 16,6 16 2-16,4 18-1 16,2 20 3-16,7 20-3 15,-1 20-4-15,5 17 7 16,-6 9-8-16,-10 6 0 16,-17-2 0-16,-20 0 4 15,-27 1-4-15,-27-5 0 0,-32-1 2 16,-25-6-2-1,-27-6 2-15,-23-10-2 0,-20-10 16 16,-11-16-8-16,-4-20 16 16,6-18 0-16,18-23-11 15,22-27 4-15,24-24-17 16,26-27 0-16,26-17 0 16,23-19 3-16,26-12-3 15,18 1 0-15,18 2 0 16,11 13-7-16,9 18 6 15,4 16-9-15,4 16-6 16,2 19-35-16,-6 20-14 16,-2 20-67-16,-7 20-105 0</inkml:trace>
  <inkml:trace contextRef="#ctx0" brushRef="#br0" timeOffset="-208357.75">17577 13461 184 0,'2'-2'127'15,"2"-2"-6"-15,1 0-81 16,1 2-6-16,-1 2-6 16,4-2-10-16,8-2 10 15,10-2-5-15,11-2-12 0,9 0 6 16,7 1-9 0,1 1-2-16,-4 3-1 0,-1 1-4 15,-6 4 1-15,-4 1-2 16,-6-2 0-16,-8 4-2 15,-10-4-1-15,-5 0 2 16,-9 4 1-16,-6-4 1 16,-9 2 9-16,-12-1-6 15,-13 0-4-15,-9-2 6 16,-3 2-6-16,-2-2 1 16,5 0 4-16,5 0-4 15,6-2 0-15,5 0-1 16,0 4 1-16,-2-2 1 15,4 2-2-15,2 0 5 0,4 0 6 16,10-2-7-16,7 0 7 16,4-2-10-1,8 0-1-15,11 0 8 0,14-2-8 16,17 0 0-16,12 2 2 16,11-3-2-16,2 2 0 15,1 1 0-15,-9 1-2 16,-9 1 0-16,-14 0-6 15,-16 1 6-15,-10-1 0 16,-11 2 1-16,-15 1 1 16,-14-3 0-16,-14-3 1 15,-15 6 2-15,-17-6-2 16,-7 3 1-16,-4 3 4 0,4-3-5 16,5 0 5-16,7 0-4 15,13 0 1 1,4 0 5-16,13 0-8 0,10-3 3 15,10 3 2-15,5 0-3 16,10 0-3-16,2 0 2 16,8-2-1-16,10-2 4 15,9 2-4-15,16-2 0 16,13-2 0-16,11 4 1 16,2-2-1-16,-3 2 0 15,-7 4-6-15,-14 0 1 16,-16 2-6-16,-11 0 2 15,-13 0 7-15,-9 0 1 16,-10-4 1-16,-13 4 1 16,-12-2 0-16,-12 2 3 0,-11-3-3 15,-5 2 0-15,3-3 4 16,4 0-4-16,2-3 4 16,9 2-2-16,9 0 1 15,9-2 4-15,10 0-7 16,7 0 3-16,8 3-4 15,4 0 2-15,4-2-2 16,6 2 0-16,7-2 1 16,12 0 2-16,18 0-3 15,12-2 0-15,18 2-1 16,5 2 4-16,0-2-3 16,-1 2 0-16,-8 4 0 0,-13-2-2 15,-13 0 0-15,-18 2-1 16,-13 0 1-16,-14-1 4 15,-15-3 0-15,-14 1-2 16,-17-1 0-16,-14-1 7 16,-14-2-6-16,-8 3 2 15,2-2 0-15,2 2 0 16,10-2-1-16,8 2-2 16,13 2 1-16,13-2-2 15,13 0 1-15,9 0-2 0,8 0 1 16,6-2 0-1,10 2 1-15,13-2 2 16,11 0-1-16,10-2 2 16,16 0-3-16,7 2 0 0,4 0 0 15,-1 0 1-15,-5 2-2 16,-7 2 1-16,-12 0 0 16,-17 0-3-16,-14 2-2 15,-9-2 5-15,-15 0-2 16,-15 2 6-16,-15-2-1 15,-19 0-1-15,-17 2 0 16,-9-4 8-16,-3 2-8 16,5 1 3-16,12-2 5 15,12-2-10-15,18 1 8 16,18 0-8-16,10-3 1 0,10 1-3 16,11 1 2-1,16-4 0-15,14-1 0 0,15 0 2 16,11-2-3-16,10 0 1 15,6-1 0-15,2 2 0 16,-2 0 0-16,-5 6 0 16,-14 1-1-16,-16 1-8 15,-17 2 7-15,-19 1-5 16,-21 1 7-16,-17-3 2 16,-19 7 1-16,-17-3-3 15,-18 0 0-15,-11 2 3 16,-2-2-1-16,-1-2-2 15,5 0 0-15,14-2 0 16,17 1 1-16,21-2-1 16,14-1 0-16,15 0-7 0,12-1 7 15,15-2 1-15,12 0-1 16,13-2 2-16,14-1-2 16,9 0 0-16,5 2 0 15,-3 0 0-15,-6 2-2 16,-9 4 1-16,-16 0-7 15,-16 0 7-15,-12 2-7 16,-15-2 8-16,-16 2 2 16,-19 2 1-16,-18 2 0 15,-16 2-3-15,-12 0 1 16,-1-4 4-16,7 0-4 16,19-2 0-16,16-2 1 0,18-2-2 15,16 0-1-15,16-2 1 16,15-2 0-16,20-4 0 15,14-2 0-15,18 1 0 16,12-2-1-16,6 3 0 16,-10 2 0-16,-15 4-13 15,-17 2-20-15,-24 6 4 16,-23 7-25-16,-32 6-145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6-15T10:20:16.4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5248 9631 165 0,'-21'18'153'16,"-4"2"-77"-16,-4 4-31 15,-6 2-2-15,-3 8-27 16,1 9 13-16,0 4-16 16,1 9 1-16,5-1 0 15,4 1-9-15,10-4 1 16,3-4-6-16,12-5 6 15,4-6-9-15,7-5 3 16,9-3-8-16,9-6 4 0,8-9-34 16,13-8-1-16,6-6-41 15,9-10-82 1</inkml:trace>
  <inkml:trace contextRef="#ctx0" brushRef="#br0" timeOffset="516.54">5570 9924 195 0,'-2'-23'107'16,"2"9"62"-16,-5 9-134 16,5-1-3-16,2 10-32 15,5 6 0-15,6 12-1 16,5 8 1-16,7 10 0 16,-4 6-2-16,-2 6 7 15,-13-1-7-15,-12 0 2 0,-21-2 0 16,-17-4-5-16,-19-8 0 15,-9-7 5-15,-1-10 3 16,2-14 0-16,13-10 5 16,11-14 1-16,20-10-7 15,16-9 1-15,18-7-3 16,15-6 0-16,18-6-2 16,12-2-4-16,8 2 4 15,4 0-6-15,-1 6 2 16,-7 3 3-16,-10 7 6 15,-7 2-2-15,-16 7 18 16,-4 0-7-16,-9 5 33 0,-2 2-12 16,-8 2-11-16,-3 4 9 15,0 4-20-15,3 2 6 16,0 4 7-16,0 4-23 16,-2 2 8-16,4 4-9 15,-2 8-9-15,3 12 9 16,4 11 0-16,2 14 1 15,1 12-1-15,2 6 3 16,1 6-6-16,-2-1 3 16,-1-1-24-16,-4-11-7 15,-4-5-64-15,0-11-55 16,-2-12-185-16</inkml:trace>
  <inkml:trace contextRef="#ctx0" brushRef="#br0" timeOffset="865.48">6106 9988 151 0,'2'-31'218'16,"-2"6"-100"-16,3 5-33 16,2 0-21-16,-1 6-42 15,1 5-2-15,3 8-20 0,4 9 0 16,5 6 2-1,6 12 6-15,4 9-8 16,-4 13 0-16,-4 2 3 16,-11 2-10-16,-12 0 7 0,-19-6-1 15,-16-8-5-15,-12-10 4 16,-9-12 2-16,-3-10 3 16,5-12-2-16,11-14 18 15,12-9-13-15,12-7 0 16,14-10 1-16,16-3-2 15,13-1-10-15,14 5 5 16,8 2-25-16,11 12-6 16,5 8-74-16,3 8-73 15</inkml:trace>
  <inkml:trace contextRef="#ctx0" brushRef="#br0" timeOffset="1183.52">6351 9940 406 0,'10'-8'54'0,"3"0"-5"15,7 0-34-15,2 5 9 16,5 6 1-16,0 5-13 16,0 8 11-16,-3 7-22 15,-4 10 0-15,-4 5-2 16,-8 6-1-16,-5 0 1 0,-6 1 1 15,-1-9-9 1,0-7 7-16,-3-8-3 0,5-9 5 16,0-12 15-16,6-12-1 15,3-10-6-15,4-10-8 16,9-11 2-16,5-3 0 16,8 2-2-16,5 2-3 15,6 6-3-15,3 7-63 16,5 10-61-16</inkml:trace>
  <inkml:trace contextRef="#ctx0" brushRef="#br0" timeOffset="1401.43">7357 10057 402 0,'8'-7'50'0,"13"0"-50"15,6-6 28 1,8 1-19-16,7 4 6 0,-1 2-4 16,-4 2-11-16,-1 3-6 15,-3 3-33-15,-1 1-71 16,-1-3-70-16</inkml:trace>
  <inkml:trace contextRef="#ctx0" brushRef="#br0" timeOffset="1851.7">7963 9446 497 0,'-12'-32'59'16,"1"14"31"-16,5 4-48 16,1 10-42-16,5 13 6 15,0 10-6-15,-2 15 16 16,2 14-8-16,0 15 14 15,0 4-21-15,5 0 3 16,-3-1-1-16,2-5 3 16,1-4-6-16,-1-7 0 15,-2-10 1-15,0-9-6 16,0-14 5-16,1-8 0 16,-1-9 10-16,0-9-9 15,1-4 13-15,1-9-14 0,5-6 1 16,2-7 0-16,3 2-1 15,7 3 0-15,2 3-2 16,6 9-2-16,0 9 4 16,2 2-5-16,0 11 0 15,-4 7-2-15,-4 2 5 16,-10 7 0-16,-9 4-4 16,-13 6 3-16,-13 5 3 15,-14-1 0-15,-8-2-2 16,-10-2-6-16,5-8 0 15,11-8-22-15,11-6-2 16,17-10-62-16,20-9-44 16,22-18-175-16</inkml:trace>
  <inkml:trace contextRef="#ctx0" brushRef="#br0" timeOffset="2098.82">8410 9549 141 0,'-6'-25'299'15,"2"2"-233"-15,-3 9 21 16,4-1-1-16,1 11-57 16,2 4-27-16,5 8 3 15,-1 9 2-15,5 11-2 16,2 12 21-16,7 8-21 16,-1 11 6-16,2 2-11 0,-7 6 3 15,0-1-11-15,-5 4 7 16,-3-6-17-1,-4-6-9-15,2-11-60 0,0-10-58 16,1-15-124-16</inkml:trace>
  <inkml:trace contextRef="#ctx0" brushRef="#br0" timeOffset="2881.55">8695 9857 119 0,'10'-32'316'16,"-8"10"-249"-16,-2 8 52 15,0 3-63-15,0 8-26 16,0 3-21-16,0 4-5 16,2 6-4-16,3 7 5 0,1 6 4 15,0 7 3-15,4 7-8 16,-3 1-3-16,3-2-1 16,2-5 1-16,-1-4-9 15,0-9 6-15,0-7-5 16,0-6 6-16,0-11 2 15,1-7 3-15,1-10-4 16,3-7 4-16,-1-6 1 16,-1-2-1-16,-3 2-3 15,-3 6 13-15,2 8-12 16,-6 7 6-16,-2 8-8 16,-2 7-4-16,0 4 2 15,-2 1-15-15,4 8 17 0,3 1-7 16,1 6 13-16,3 5-6 15,3 4 0-15,0-3 1 16,2-2-3-16,-1-4 2 16,3-6 0-16,-5-7 2 15,2-7 4-15,1-7-2 16,-3-9-4-16,3-6 3 16,-3-6 1-16,1-2-3 15,-2-2-1-15,-3 3 7 16,-3 10-2-16,0 2-1 15,-4 7-4-15,0 9 5 16,0 2-12-16,0 5 1 0,0 4 6 16,4 6-2-16,4 2 6 15,3 4-4-15,4-1 0 16,5-5 1-16,5-3-4 16,0-6 3-16,-4-5 0 15,4-8-3-15,-3-9 7 16,-1-5-5-16,-6-8 1 15,-4-6-5-15,-6-4-1 16,-7 0-1-16,-8 7 6 16,-5 6-5-16,-3 11-4 15,-7 16 3-15,-6 14 6 16,-2 13 1-16,-1 13-4 16,5 8 4-16,10 4 0 0,9 4-1 15,18-6 8 1,9-8-7-16,12-10 7 15,7-10-5-15,3-14 12 0,4-8-14 16,-1-4-3-16,1-4-6 16,-3-2-38-16,0 0-55 15,3-7-147-15</inkml:trace>
  <inkml:trace contextRef="#ctx0" brushRef="#br0" timeOffset="3981.81">5129 11337 105 0,'4'-23'343'0,"1"2"-252"15,-5 6-3-15,0 2-23 16,0 10-41-16,0 6-22 16,0 11-2-16,-3 8 20 0,3 10-11 15,-2 8 15-15,0 6-21 16,-3 3 3-16,5-1-3 15,-2 0 4-15,2-4-7 16,2-12 0-16,-2-5 1 16,3-13-3-16,-1-8 8 15,-2-9-5-15,2-7 19 16,0-11-17-16,3-14 5 16,1-9-8-16,3-8 1 15,7-6-3-15,-1 3 2 16,5 10 0-16,-1 6 0 15,-6 11 6-15,-5 12-7 0,-2 10 1 16,-6 4-10-16,0 8 9 16,0 4-19-16,4 10 20 15,4 3 0-15,5 7 4 16,8 4-4-16,-1 0 0 16,0-5 1-16,0-2-9 15,0-10 6-15,-7-6 2 16,0-9-6-16,3-8 12 15,3-10-1-15,-2-10-2 16,3-8 0-16,0-4 4 16,-4-5-6-16,-5 5-1 15,0 4 5-15,-4 10 1 16,-1 8-7-16,-4 8 1 16,-2 8-15-16,3 6 11 15,-1 11-10-15,2 6 14 0,3 12 0 16,0 7 3-16,4 5-7 15,-2 8-3-15,-2-1-30 16,-3 2-1-16,-2-2-66 16,-2-9-76-16</inkml:trace>
  <inkml:trace contextRef="#ctx0" brushRef="#br0" timeOffset="4298.8">5890 11437 393 0,'2'-14'107'0,"1"7"-45"16,2 0-8-16,3 6-54 15,8 2 11-15,6 6 0 16,7 3-5-16,0 6 7 16,-4 4-13-16,-10 8 0 15,-15 6 0-15,-17 4 0 16,-19 1-2-16,-11 0 2 15,-13-5 0-15,-3-10-7 16,5-8 8-16,12-12-1 16,10-5 6-16,14-12-2 15,10-7-2-15,14-8-2 16,8-4-14-16,12-3 10 16,9-7-34-16,10 9-29 15,3-1-63-15,1-2-138 16</inkml:trace>
  <inkml:trace contextRef="#ctx0" brushRef="#br0" timeOffset="4867.18">6307 10890 403 0,'0'-6'117'15,"-4"4"-72"-15,4 7-12 16,-4 4-30-16,-2 13 14 15,2 10 29-15,0 15-28 16,-1 7 5-16,3 9-10 16,2-1-7-16,0 1-5 0,2-2-1 15,1-5 1-15,-1-9-2 16,0-8 1-16,0-11 0 16,0-9-2-16,-2-11 9 15,0-8-7-15,0-1 11 16,0-6 0-16,-2-4 5 15,-2-3-14-15,-1 0 1 16,-1 1 0-16,-4 4 1 16,4 3-8-16,-5 6 3 15,-7 6 1-15,1 3-4 16,-6 12 4-16,1 3 0 16,0 6-1-16,4 2 1 15,9 0-1-15,7 0 1 16,4-6 0-16,7-7-7 0,6-10 10 15,7-9-3-15,7-9 11 16,7-13-5-16,5-12 0 16,1-3-6-16,-3-5 4 15,-3 0-2-15,-7 8-2 16,-6 6 0-16,-11 10-1 16,-2 9-3-16,-8 8 4 15,0 7-17-15,-4 5 10 16,2 9-2-16,-2 7 9 15,0 5-10-15,0 2-8 16,2-3-29-16,-2-2-4 0,6-8-47 16,-2-4-42-1,5-11-86-15</inkml:trace>
  <inkml:trace contextRef="#ctx0" brushRef="#br0" timeOffset="5415.42">6648 11444 296 0,'13'2'78'0,"1"-2"-22"15,3-2-10-15,4-2-22 16,3 0 5-16,-2-2-15 16,1-5 7-16,-3 0-7 0,-5-7-8 15,-5-3 16-15,-6-2-11 16,-8-4 2-16,-8 0 2 15,-5 0-15-15,-6 5 12 16,-4 10-9-16,0 7 10 16,-2 18-19-16,0 12 7 15,0 11-1-15,6 11 0 16,2 9 6-16,10 7-6 16,11 4 1-16,11-7 3 15,7-9-3-15,6-11 0 16,7-12-1-16,3-18 0 15,4-14 7-15,2-11-5 16,0-17-1-16,-1-17 1 16,-6-11 8-16,-2-12-9 0,-7-6-1 15,-4-6 14-15,-4-1-11 16,-3 7 25-16,-4 12-2 16,0 11-9-16,-4 19 9 15,-5 17-25-15,0 11-1 16,0 14-3-16,0 11-2 15,0 16 5-15,0 14 5 16,2 14-5-16,-2 8 6 16,0 2-6-16,0 6 0 15,-2-3-1-15,0 0-30 16,-1-4 3-16,3-4-41 16,3-14-87-16,7-11-112 15</inkml:trace>
  <inkml:trace contextRef="#ctx0" brushRef="#br0" timeOffset="5816.39">7593 11396 348 0,'2'-4'134'0,"-4"2"-79"0,4-2 16 16,-2 0-29-1,3 4-34-15,-1 0 2 0,6 0-10 16,8 1 0-16,2 3-3 16,6 5 4-16,3-4-1 15,-2 3 0-15,-10-1-3 16,-6-4 2-16,-7 0 0 15,-13-3-6-15,-16-3 4 16,-10 3-18-16,-13-1 18 16,-7-1-3-16,1 2 8 15,13-2-2-15,14 2 1 16,16-2 0-16,18-1 5 16,15-3-6-16,15 0-2 15,12 1 0-15,9 0-46 16,4 4-22-16,-6 1-107 0</inkml:trace>
  <inkml:trace contextRef="#ctx0" brushRef="#br0" timeOffset="6281.84">8346 11278 467 0,'-7'-16'69'16,"3"5"16"-16,6-1-35 16,0 2-21-16,7 3-27 15,5 3 6-15,3 1-8 16,8 6 0-16,8 1-3 15,1 11 3-15,-1 5 0 16,-2 8 0-16,-4 6 3 16,-11 4-6-16,-12 5 3 15,-13 4 0-15,-13 0-1 16,-16-1 1-16,-11-3 0 16,0-8 0-16,2-9 6 15,7-6 0-15,14-8 2 0,12-7 0 16,7-5 21-16,7-3-21 15,7-1-1-15,9-6-7 16,13 0 0-16,11-4 0 16,16-4-13-16,8 2-14 15,3 3-1-15,-1-4-54 16,-1 3-61-16,-9-5-186 16</inkml:trace>
  <inkml:trace contextRef="#ctx0" brushRef="#br0" timeOffset="14864.67">8851 11278 433 0,'6'-21'101'0,"0"3"-37"16,-2 1-13-16,5 0-29 15,3 3-1-15,1 4 1 16,0 4-21-16,3 2 9 0,-1 5-10 16,5 6 0-1,1 5-1-15,3 11 5 0,4 4-4 16,1 7 0-16,-4 5 3 15,-5 3-5-15,-11 3 2 16,-11 0 0-16,-11-2-2 16,-10-6 8-16,-10-7-6 15,0-8 12-15,-1-10-11 16,1-8 16-16,4-8-10 16,6-10-5-16,3-6 4 15,5-8-3-15,3-4-3 16,8 0 0-16,6-2-12 15,10 1 8-15,3 4-16 16,5 0-23-16,7 5-21 16,9 1-82-16,6 4-80 0</inkml:trace>
  <inkml:trace contextRef="#ctx0" brushRef="#br0" timeOffset="15076.61">9429 11164 142 0,'-11'-2'248'0,"4"-1"-157"15,2 6-81-15,-2 4 7 16,7 3 6-16,-2 6-10 16,0 8 11-16,2 6-23 15,0 6 1-15,-2 7-2 16,0 2-25-16,-5 4-50 0,-2 1-79 15</inkml:trace>
  <inkml:trace contextRef="#ctx0" brushRef="#br0" timeOffset="15417.8">9684 11221 108 0,'-6'-14'299'15,"-3"4"-238"-15,1 6 0 16,3 2-37-16,8 2-11 16,-6 2 1-16,3 0-12 15,-3 2 13-15,-1 2-1 0,-3 4-9 16,-1 1 1-16,-6 8-3 16,3 1-3-16,3 4 0 15,3-1-1-15,5 1-1 16,9-1 2-16,2 4 0 15,7-1-5-15,7-2 6 16,4-1-1-16,2 0 0 16,2-2 0-16,-2 2-3 15,-7 1 0-15,-8 0-8 16,-12 2-1-16,-12 0-36 16,-15 1-8-16,-8-2-12 15,-7-7-57-15</inkml:trace>
  <inkml:trace contextRef="#ctx0" brushRef="#br0" timeOffset="15619.78">9783 11229 196 0,'-20'-15'283'16,"-3"0"-204"-16,2 5-3 15,3 2-18-15,5-1-53 16,7 6 0-16,12 2-9 15,17-3 4-15,20 2-2 16,22-3-16-16,12 3-58 16,15 2-80-16</inkml:trace>
  <inkml:trace contextRef="#ctx0" brushRef="#br0" timeOffset="16781.46">5188 13006 123 0,'-13'-17'366'0,"5"-2"-295"16,-2 2 14-16,4 5-20 15,3 3-45-15,3 5-9 16,-2 4-11-16,0 6 4 15,2 7-4-15,0 14 2 16,0 7 1-16,-2 12 4 16,2 8-5-16,-2 2-2 0,0-2 0 15,-1-7 5-15,-1-10-5 16,2-8 0-16,-3-11 1 16,3-8 18-1,-1-5-7-15,1-10 7 0,-9-53-19 16,7 29 8-16,4 0-9 15,2-2 1-15,5 5 0 16,1-27-3-16,8 6 3 16,0 8 0-16,0 14-2 15,-3 6-4-15,-2 10 5 16,-2 5-6-16,2 5 2 16,3 8-2-16,3 3 3 0,3 6 0 15,5 6 3-15,-6 6-14 16,2 0 14-16,-6 0-7 15,-3-3 3-15,-6-5-1 16,-2-7 5-16,-1-7 1 16,-1-6 9-16,-2-9-3 15,0-10-5-15,2-9-1 16,0-8 1-16,6-6 2 16,2-2-1-16,3 2-2 15,3 6 0-15,3 6 3 16,0 8-5-16,1 8 2 15,3 6-1-15,-1 6-7 16,0 6 5-16,1 8-5 16,-2 7 1-16,-3 6-30 15,-7 7 7-15,-5 6-35 0,-10 2-39 16,0 1-33-16,-2-4-102 16</inkml:trace>
  <inkml:trace contextRef="#ctx0" brushRef="#br0" timeOffset="16999.12">5828 13050 417 0,'-7'-14'80'0,"-1"8"-17"0,3 2-35 16,0 2-27-16,5 6 5 15,3 7 4-15,2 4 0 16,1 7-8-16,3 6 3 15,-3 4-5-15,2 4-4 16,-2 0-12-16,-6-4-39 16,-4-1-20-16,-1-8-38 15,-4-8-84-15</inkml:trace>
  <inkml:trace contextRef="#ctx0" brushRef="#br0" timeOffset="17150.43">5746 12902 109 0,'-10'-43'242'0,"6"9"-173"16,0 8-16-16,2 12-36 15,6 4-17-15,2 4-1 16,-1 8-26-16,4 5-34 0,4 2-57 16</inkml:trace>
  <inkml:trace contextRef="#ctx0" brushRef="#br0" timeOffset="17397.74">6187 12828 116 0,'-4'-7'228'16,"1"4"-61"-16,-1 0-118 0,-1 6-31 15,3 2-16-15,4 9 33 16,-2 10-13-16,2 9-5 15,1 10-12-15,-3 6 0 16,0 1-5-16,-3 3 0 16,1-2-8-16,2-5 7 15,2-5-39-15,1-10-23 16,1-6-57-16,5-7-110 16</inkml:trace>
  <inkml:trace contextRef="#ctx0" brushRef="#br0" timeOffset="17631.59">6336 12909 129 0,'-4'-37'264'0,"2"6"-179"0,-1 9 15 16,1 11-56-16,4 0-21 16,-4 10-23-16,2 4 5 15,5 9 13-15,4 6-14 16,-1 11 1-16,6 10-5 15,-1 10 1-15,-2 7-5 16,-4 6-9-16,-2 7-37 16,-8-4-26-16,3-1-66 15,0-10-107-15</inkml:trace>
  <inkml:trace contextRef="#ctx0" brushRef="#br0" timeOffset="18581.54">6434 13089 107 0,'-4'0'3'0,"-3"1"221"15,2 3-138-15,3-1-41 16,0-3 1-16,2 0-24 16,6-1-18-16,4-1 1 15,3-3-5-15,5-1 3 16,2-3 5-16,-2-1-6 16,0-4-2-16,-5 0 9 15,-4 0-7-15,-5-5 3 0,-1 2-2 16,-8-1-3-16,-4 0 20 15,-2 2-18-15,-3 5 6 16,-1 6-6-16,-1 5 4 16,-5 5-7-16,-2 8 1 15,1 7 0-15,-3 13 2 16,1 2-2-16,6 9 0 16,7 2 0-16,4 2-5 15,12-6-1-15,10-6-11 16,14-10-24-16,13-8-19 15,12-11-59-15,10-11-32 16</inkml:trace>
  <inkml:trace contextRef="#ctx0" brushRef="#br0" timeOffset="18947.79">6842 13122 246 0,'8'-32'75'0,"-4"2"10"0,-10 3 0 16,-2 0-39-16,-3 5 12 15,1 4-7-15,4 4-24 16,-1 3 6-16,1 6-29 15,-1 5-1-15,-4 4 0 16,-2 6 2-16,-4 4-6 16,2 6 1-16,1 6 0 15,8 4-3-15,6 2 3 16,2 0-1-16,10-3-2 16,3-6-9-16,3-7 12 0,2-5-2 15,7-8 2 1,-1-6-3-16,1-9 3 0,0-5 0 15,2-3 0-15,-5-2 4 16,-4 4-4-16,-4 2 0 16,-7 6 1-16,-5 4-7 15,-4 6-2-15,-2 4 4 16,0 4 1-16,0 7-9 16,2-2-7-16,0 3-25 15,4 2-23-15,5-4 12 16,7-4-82-16,3-2-92 15</inkml:trace>
  <inkml:trace contextRef="#ctx0" brushRef="#br0" timeOffset="19380.02">7241 12974 114 0,'-3'-27'266'16,"-5"3"-207"-16,-6 4 24 15,-1 4-19-15,-3 5-48 16,0 7-5-16,0 4-7 15,-2 7 1-15,0 5-5 16,0 6 0-16,5 5 1 16,1 3-6-16,5 0 5 15,7 2-4-15,6-4 2 16,3-2-13-16,5-6 15 16,-2-6 3-16,5-10 0 15,2-6 12-15,-4-8-13 0,3-4 5 16,1 0 0-16,-1-2-3 15,-3 3-4-15,-1 10 0 16,-2 3-3-16,4 10-3 16,-1 10 8-16,0 10-2 15,1 10 3-15,-3 12 3 16,-9 6-6-16,-11 5 0 16,-7 0 1-16,-15 0-1 15,-13-7 0-15,-12-8 0 16,-8-12 4-16,-5-10 1 15,2-10 2-15,13-9 2 16,15-16-7-16,14-10-2 16,23-8-17-16,23-11-29 15,24-10-43-15,22-6-81 0</inkml:trace>
  <inkml:trace contextRef="#ctx0" brushRef="#br0" timeOffset="19697.57">7471 13039 143 0,'0'2'193'0,"0"4"-122"16,-4-1-43-16,4-1 8 16,10-6-14-16,7 0-10 15,6-3-11-15,8-2 6 16,2-3-7-16,3 0 1 16,-7-2 5-16,-6-5-5 0,-11 2 0 15,-2-2 10 1,-12-2-10-16,-10-3 17 0,-5 1 8 15,-8 3-4-15,0 8-9 16,-4 10-11-16,-2 10-2 16,-2 13 9-16,-3 9-6 15,1 10 7-15,6 8-10 16,6 4 4-16,10 0-5 16,13-2 1-16,13-5 0 15,12-9 0-15,11-8-38 16,13-12-26-16,9-10-123 15</inkml:trace>
  <inkml:trace contextRef="#ctx0" brushRef="#br0" timeOffset="19880.12">8292 13033 127 0,'-6'-13'338'0,"1"3"-286"16,3 2-4-16,0 3-29 15,13-1-14-15,9 4-5 16,5-1 0-16,13 3 0 16,10 5-26-16,8 6-61 15,2 1-105-15</inkml:trace>
  <inkml:trace contextRef="#ctx0" brushRef="#br0" timeOffset="28880.07">9054 12607 300 0,'9'-12'216'16,"-5"4"-166"-16,-6 4-38 16,0 5 11-16,2 8 9 15,-6 9-3-15,-5 6 6 16,-8 7-20-16,-3 12-8 16,-4 4 3-16,-1 0-5 15,0 3-5-15,3-1 0 16,-1-4 5-16,0-2-8 15,-1-3 3-15,-1-8 0 16,3-4-3-16,1-6 7 16,8-7-4-16,5-9 0 0,6-3 5 15,4-3-5-15,4-3 0 16,4-3 0 0,9-3-7-16,6-3 7 0,8-3 0 15,9 4 0-15,7-3-2 16,-3 4-2-16,-1 4 3 15,-7 2 1-15,-5-1-4 16,-12 4 7-16,-3 0-3 16,-7-4 3-16,-1 1 2 15,-2-4-3-15,-2-4-2 16,0-2 0-16,3-4 11 16,-1 2-10-16,-1 1 4 15,0 5-5-15,-3 7 0 0,0 5-1 16,-2 8 0-1,0 8 1-15,0 14-6 0,-4 8-5 16,-4 7-6-16,2-2-23 16,-3 1-39-16,1-6-59 15,2-7-128-15</inkml:trace>
  <inkml:trace contextRef="#ctx0" brushRef="#br0" timeOffset="29064.27">9426 13090 158 0,'5'-16'53'0,"-7"2"176"0,-3 8-170 16,-6 6-4-1,0 4-32-15,-4 8-17 16,-2 9 4-16,2 8-8 0,1 9-1 16,4 4-1-16,-1 1-8 15,1-3-28-15,2-2-65 16,-1-7-81-16</inkml:trace>
  <inkml:trace contextRef="#ctx0" brushRef="#br0" timeOffset="29497.25">9896 12765 241 0,'-13'-24'199'15,"-5"2"-131"-15,-1 6 16 16,-2 2-45-16,-1 6-11 16,-9 8-9-16,-3 6-11 15,-6 10 6-15,1 6-12 16,-4 9-2-16,9 0 0 16,10 5-1-16,11 0-3 15,13-5 3-15,13-7-7 16,16-8 3-16,16-10 0 15,11-10 2-15,1-12 1 16,3-10 3-16,-9-6-1 16,-5-8 3-16,-13 0 2 15,-7 1 19-15,-8 5-6 16,-7 6 5-16,-4 10 1 16,-5 8-19-16,-2 6 3 0,-2 6-8 15,2 10 0-15,2 8 6 16,-4 10-5-16,2 10-1 15,2 8 0-15,-4 5-14 16,-3-1-16-16,-2-2-34 16,1-5-67-16,0-6-58 15</inkml:trace>
  <inkml:trace contextRef="#ctx0" brushRef="#br0" timeOffset="29832.53">10318 12865 196 0,'16'-29'101'16,"-5"2"66"-16,-7 3-87 16,-2 8-5-16,2 3-54 15,3 2-17-15,2 11 10 16,2 4-10-16,7 6 7 16,4 4-6-16,-2 9-5 15,-1 4 6-15,-9 6-5 16,-10 1-1-16,-10-1 0 15,-13 2 0-15,-12-4-1 16,-13-6 1-16,-4-6 0 16,-4-11 5-16,4-8-4 15,8-8 3-15,15-11 4 16,13-6-5-16,16-11-2 16,14-1-1-16,15-3-10 0,13 0 2 15,9 3-38-15,6 7-39 16,1 10-43-16,-2 10-75 15</inkml:trace>
  <inkml:trace contextRef="#ctx0" brushRef="#br0" timeOffset="29997.6">10746 12847 150 0,'4'17'54'16,"-8"-3"157"-16,-1-2-155 15,-1-2-2-15,-2-2-7 16,0 3-27-16,1 4-12 0,-1 3 4 15,-2 6-12-15,4 0-3 16,-1 4-8-16,1 2-57 16,-4 1-57-16,1-4-85 15</inkml:trace>
  <inkml:trace contextRef="#ctx0" brushRef="#br0" timeOffset="30352.67">11099 12818 350 0,'19'-29'148'0,"-7"5"-114"0,2 6 16 16,2 4-31 0,2 3 0-16,2 10-8 0,0 5 2 15,4 6-3-15,1 8-8 16,0 4 9-16,-6 9-6 15,-5 2-5-15,-14 4 12 16,-12-4-11-16,-15-1-1 16,-12-5 0-16,-15-6 4 15,-9-10-3-15,1-9 7 16,7-8 0-16,8-10 10 16,14-8-12-16,14-6 2 15,15-6-1-15,16-2-4 0,7 0-5 16,12 3 2-1,5 9-14-15,7 6-7 0,-3 9-35 16,3 11-60 0,1 5-102-16</inkml:trace>
  <inkml:trace contextRef="#ctx0" brushRef="#br0" timeOffset="30680.62">11630 12796 119 0,'-5'-15'374'16,"1"-1"-318"-16,-1 0 17 16,5 4-46-16,5 0-18 15,9 3-9-15,3 8 3 0,3 5-1 16,5 4 0-16,0 10-2 16,-6 6 0-16,-5 3 1 15,-10 2-3-15,-10 2 2 16,-12-4-1-16,-13-4-3 15,-17-3 6-15,-9-9-2 16,-7-2 1-16,0-9 4 16,12-9 2-16,14-6 2 15,18-10-8-15,20-7 3 16,17-5-4-16,14-4-12 16,16 1-10-16,18 8-69 15,4 6-67-15,5 9-131 16</inkml:trace>
  <inkml:trace contextRef="#ctx0" brushRef="#br0" timeOffset="31013.59">12094 12703 105 0,'4'-10'329'0,"-2"-8"-261"16,0 1-1-16,1 0-13 15,7-2-42-15,9 6-11 16,3 5 3-16,7 4-4 15,7 6 0-15,3 8 0 16,3 8 1-16,1 8-2 16,-5 6 1-16,-7 4-8 0,-8 4 8 15,-15 1-8-15,-12-6 2 16,-14 1 4-16,-13-9 4 16,-16-9-1-16,-13-8 4 15,-7-12 5-15,3-10 27 16,6-6-8-16,17-10-3 15,22-8-9-15,21-5-15 16,18-3 2-16,16 0-4 16,12 5-9-16,6 8-12 15,2 12-59-15,-2 10-106 16</inkml:trace>
  <inkml:trace contextRef="#ctx0" brushRef="#br0" timeOffset="52882.81">21839 7175 147 0,'-2'-16'301'16,"-5"-7"-254"-16,-1-3-7 15,-2 0 30-15,10-8-52 16,4-2 8-16,6 2-1 16,3 0-20-16,5 4 28 15,7 4-32-15,6 2 5 16,11 5 20-16,16 10-22 15,17 7 9-15,17 12-13 16,3 13 5-16,1 18-15 0,-11 12 10 16,-9 16 0-1,-11 13-8-15,-9 7 8 0,-14 7 0 16,-13 0 0-16,-21-2-1 16,-16-1-13-16,-23-5 14 15,-19-1 0-15,-21-3 0 16,-16-8 14-16,-13-8-11 15,-12-12-3-15,-1-12 4 16,4-18 6-16,-1-12-9 16,8-17 4-16,6-18 0 15,7-17 10-15,4-17-15 16,12-15 0-16,11-14 5 16,14-13-5-16,17-3 0 15,16-5 0-15,15-2-4 16,17 3 14-16,20 4-10 0,18 3 0 15,14 9 4-15,11 8-17 16,5 10 13-16,2 14-15 16,-12 17-5-16,-5 20-63 15,-5 20-22-15,-3 22-69 16</inkml:trace>
  <inkml:trace contextRef="#ctx0" brushRef="#br0" timeOffset="64628.53">20524 10764 414 0,'25'-32'59'0,"-5"0"-8"16,-3 4-4-16,-7 2-28 16,5 6 13-16,6-3-6 15,3 3-4-15,7 2 6 16,5-1-19-16,10 1 4 0,12 3-4 15,14 5-6-15,8 6 3 16,11 12-6-16,3 10 1 16,-1 14 1-16,-8 14-1 15,-12 19-1-15,-17 13 0 16,-22 15 4-16,-18 7-4 16,-19 2 0-16,-15-2 0 15,-11-6 1-15,-11-10 0 16,-5-9-1-16,-7-13 3 15,-4-8-1-15,-7-13 3 16,-6-8-1-16,-7-17-2 16,-7-15 9-16,-7-18-9 15,-5-17 1-15,0-19-2 0,9-14 3 16,12-17 0-16,16-15-3 16,24-7-1-16,26-4 2 15,16 4-2-15,21 7 0 16,14 11 0-16,12 16-5 15,7 7 3-15,10 11-6 16,4 14-21-16,0 9-21 16,-5 17-50-16,0 5-49 15,-7 11-194-15</inkml:trace>
  <inkml:trace contextRef="#ctx0" brushRef="#br0" timeOffset="73563.42">17893 14865 335 0,'7'-49'51'15,"4"-1"10"1,4-2-6-16,-1-2-10 0,10 4-18 16,7 2 5-16,8 6-7 15,9 11-15-15,8 6 8 16,11 16-3-16,14 16-1 16,16 15 7-16,17 22-13 15,9 19-4-15,-1 20-4 16,-9 20 1-16,-15 11-3 15,-26 6 2-15,-28 2 0 16,-19-3-2-16,-23-5 3 16,-24 0-1-16,-20-14 5 15,-25-3-4-15,-27-18 4 0,-24-14-5 16,-17-17 2 0,-19-18 3-16,-14-20-4 15,-17-23-1-15,-8-14 6 0,-8-23-4 16,14-15 12-16,33-21-10 15,43-20-1-15,53-20 1 16,60-17-4-16,49-9 0 16,32 2 0-16,24 20 1 15,16 26-2-15,6 24 1 16,-11 30-5-16,-9 23 4 16,-16 18-26-16,-14 14-12 15,-19 19-25-15,-16 12-108 16,-15 16-163-16</inkml:trace>
  <inkml:trace contextRef="#ctx0" brushRef="#br0" timeOffset="74579.89">17679 17205 173 0,'-2'-28'115'0,"-2"-2"-58"16,-1-11-10-16,5 2 29 15,3-5-33-15,9-3-15 16,15 0-2-16,11 2-3 16,16 3 2-16,12 2-14 15,15 6-5-15,8 12 9 0,9 12-11 16,4 14 2-1,6 18 3-15,-2 14-9 16,0 22 7-16,-2 17-7 0,-4 17 4 16,-13 9-6-16,-12 10 2 15,-17 2 0-15,-21-2-3 16,-26-4 3-16,-25-13 0 16,-28-4 0-16,-29-11 4 15,-35-20-2-15,-25-14-2 16,-20-16 0-16,-20-24 9 15,-8-25-9-15,1-21 13 16,1-13 2-16,17-18-1 16,25-12 7-16,29-6-18 15,35-12-3-15,36-1 1 16,31 1 4-16,35 0-7 0,27 7 2 16,24 13-7-16,15 12 6 15,11 20-20-15,-4 24-9 16,-3 18-22-16,-3 23-41 15,-2 14-106-15</inkml:trace>
  <inkml:trace contextRef="#ctx0" brushRef="#br0" timeOffset="78812.48">9229 15176 302 0,'12'-13'150'0,"-5"2"-93"15,-1 0-6-15,-2 6-24 0,-8 5-8 16,8 10 10-16,2 3 5 15,0 10-12-15,7 8-10 16,-3 14 9-16,-1 13-6 16,-7 9-9-16,0 8 1 15,-6 1-7-15,-3 5 0 16,-5-5 0-16,2-5-17 16,-3-4-2-16,-1-9-11 15,-1-9-14-15,3-13-20 16,3-15-61-16,1-15-37 15</inkml:trace>
  <inkml:trace contextRef="#ctx0" brushRef="#br0" timeOffset="79279.28">9254 15396 218 0,'-6'-36'175'0,"-3"6"-112"16,3 6 1-16,-1 5 0 15,2 8-44-15,3 5 0 16,4 6-4-16,3-2 4 16,8 2 2-16,6 4-12 15,4 4-1-15,4-4-5 16,2 10-2-16,0 4-2 16,-4 7 0-16,-8 2 0 0,-5 5-2 15,-10 4 3-15,-11 1-1 16,-11-6 0-16,-7 3-3 15,-10-6 3-15,-5-1-2 16,-1-5 2-16,7-4-2 16,9-6 1-16,10 2 1 15,10-5-1-15,14 2 2 16,8 5-1-16,10-2 0 16,6 8 1-16,7 1-1 15,-3-2 1-15,-2 3-1 16,-6-2 0-16,-8 5 0 15,-15-6 0-15,-20 6 0 16,-20 4 0-16,-20 1-1 16,-19 5 1-16,-12-3-2 0,2-2-2 15,10-10-18-15,17-4-18 16,24-8-41-16,16-6-77 16,26-6-84-16</inkml:trace>
  <inkml:trace contextRef="#ctx0" brushRef="#br0" timeOffset="79711.27">9445 15718 115 0,'10'-23'335'0,"-10"5"-260"16,3 0 13-16,-1 6-39 15,-2 3-27-15,-2 8-9 0,6 5-2 16,2 6 17-16,6 7-8 15,-1 6-10-15,5 7-1 16,-1 3-7-16,1 2-2 16,-1-3 0-16,-1-1 0 15,-1-4-2-15,-2-4-1 16,3-7-3-16,-3-7 5 16,-2-9 2-16,2-4 1 15,-2-10-2-15,2-8 3 16,0-9-3-16,2-4 0 0,1-5 1 15,-1 0 1 1,1 3 1-16,-1 6-3 0,-2 5 5 16,-4 12-4-16,0 5-2 15,-7 12-4-15,2 7 5 16,-4 8 6-16,2 8-4 16,0 9-2-16,6 3 0 15,1 1-7-15,4 5-5 16,2-2-21-16,3-3-31 15,-3-3-23-15,0-4-71 16,3-6-119-16</inkml:trace>
  <inkml:trace contextRef="#ctx0" brushRef="#br0" timeOffset="80228.48">10066 15655 190 0,'-22'-18'230'0,"-3"2"-158"16,1 10-13-16,8 2-16 16,-4-1-34-16,13 14 3 15,7-1 5-15,7 6 8 16,4 4-15-16,9 0-2 16,2 4-5-16,5-1-3 15,2-2-1-15,0-5 1 16,0-4 0-16,-2-8 8 15,-5-7-3-15,-6-12 1 0,-5-6 2 16,-7-8-4-16,-4-3 9 16,-2 1-5-16,0 2-2 15,-1 9 3-15,1 9-9 16,0 5-2-16,0 12-1 16,0 9 6-16,0 6-3 15,-1 12 0-15,6 9 0 16,1 4 0-16,5 4 1 15,2 7-1-15,-6-1 0 16,-5-1-3-16,-12 5 2 16,-10-3 0-16,-13-3 1 15,-12-12 0-15,-14-4 2 16,-5-18-2-16,-5-8 2 16,-1-7 2-16,12-12-6 15,15-13 2-15,21-10-8 0,22-12 7 16,26-4-19-16,25-6-7 15,18-5-18-15,11 9-75 16,0 10-84-16</inkml:trace>
  <inkml:trace contextRef="#ctx0" brushRef="#br0" timeOffset="81227.77">8616 15173 178 0,'-21'-37'203'0,"6"-3"-172"16,8-9 47-16,12-7-37 16,6 0 0-16,11 2-6 15,14 2-20-15,12 3 4 16,17 8-6-16,18 6-5 16,19 10 10-16,20 6-5 0,15 11 0 15,5 10 4-15,9 18-10 16,5 18 7-16,1 16-7 15,8 18-3-15,4 21 0 16,-4 13-4-16,-13 12 0 16,-21 11-4-16,-29 5 5 15,-35 9-1-15,-31-3 0 16,-36 2-2-16,-29 1-1 16,-29-9 2-16,-29-6 1 15,-29-11-2-15,-24-20 6 16,-28-16-4-16,-19-19 0 15,-13-21 3-15,-18-28 1 16,-16-13 0-16,-3-26 17 0,10-28 4 16,16-19-19-1,26-22 4-15,37-18-6 0,44-11-3 16,39-7-1-16,45-7 0 16,47-8 0-16,46-2-2 15,41-1-6-15,33 7 6 16,20 12-10-16,14 19-5 15,-5 23-1-15,-14 24-25 16,-21 24-19-16,-14 21-25 16,-11 19-77-16</inkml:trace>
  <inkml:trace contextRef="#ctx0" brushRef="#br0" timeOffset="81695.19">11338 15368 140 0,'-31'15'329'0,"2"-7"-288"15,6 7 21-15,8 6-6 0,2 2-20 16,4 10-8 0,4 5 3-16,12-7-9 0,5 0-11 15,5-3 7-15,5-15-5 16,3 0 2-16,0-13-2 16,4-10-9-16,2-11 6 15,2-6-3-15,5-22-1 16,2-15 5-16,7-18-10 15,4-18 0-15,7-25-1 16,10-19-2-16,17-6 1 16,11 3-2-16,7 15 3 15,4 26-4-15,-5 28 3 16,-3 31-1-16,-15 24 0 0,-10 28-8 16,-12 31 10-1,-22 32-5-15,-20 34-20 0,-26 32-16 16,-21 18-41-16,-18 8-108 15</inkml:trace>
  <inkml:trace contextRef="#ctx0" brushRef="#br0" timeOffset="140442.56">17359 9174 224 0,'-8'-18'9'0,"2"0"12"15,-1 4-21-15,1 2 93 16,6 0-60-16,6-2-14 16,5-3 19-16,5 1-30 15,5 1 15-15,0-2 12 16,4 2-23-16,0 1 19 16,-3-2-16-16,-5 8-15 15,2-3 25-15,-6 5-22 0,1 0-3 16,-2 0 5-1,7-1 8-15,10 0-11 0,11-3-2 16,13 0 5-16,10 0-2 16,8 0-3-16,6 0 0 15,4-2 0-15,1-2 10 16,-2 2-10-16,-2 0 0 16,-4 2 3-16,-2 4-5 15,-4 2 2-15,6 2 0 16,10 2-2-16,8 2 8 15,6-4-6-15,2 0 0 16,9-2 2-16,5-2-5 16,-3 2 3-16,-6-1 0 0,-2 2-3 15,142-2 8 1,-214 2-5-16,-2 3 0 16,-4 0 1-16,-2-2-4 0,31 2 3 15,0 0 0-15,4 0-3 16,4 2 11-16,3 2-8 15,4 0 0-15,-1-1 2 16,2 3-5-16,-3 3 3 16,0-3 0-16,-3-2-2 15,-4 2 7-15,-2-2-5 16,3 3 0-16,-6-5 2 16,6 7-6-16,3-1 4 15,-2 0 0-15,1 0-4 16,-3 1 12-16,0-2-8 0,-5 0 0 15,-1 2 1-15,-3-3-5 16,1 2 4-16,1 2 0 16,5-1 0-16,2 2 8 15,9 1-8-15,5 3 0 16,1-1 3-16,-1 3-6 16,-5 0 3-16,-9-2 0 15,-6 2-2-15,-10-2 10 16,-4-1-8-16,-1 3 0 15,-2 1 2-15,1 0 5 16,2 2-4-16,7 2-3 16,4 4 11-16,2 0 0 15,3 2-7-15,2 0-4 0,-2-1 7 16,-1 2 2-16,1-3-8 16,-2 0-1-16,2 0 5 15,-6 3 7-15,2 2-12 16,-9 2 0-16,-3 4 4 15,-7 4-1-15,-4 4-3 16,-4 5 0-16,2 5-1 16,-4 5 12-16,2 2-11 15,4 0 0-15,4-1 3 16,3-1-5-16,3-1 2 0,-4-3 0 16,1-1-1-1,-5-1 9-15,-4 3-8 0,-3 2 0 16,0-4 1-16,-1 3-5 15,-1-2 4-15,1-2 0 16,0-2-2-16,2-1 10 16,0-1-8-16,-3-1 0 15,2-2 0-15,-4 1-5 16,3-2 5-16,0 3 0 16,-2-4-1-16,2 3 9 15,-1-2-8-15,-2 1 0 16,2-1 0-16,-1 1-5 15,-2 3 5-15,-3 4 0 16,1 2-2-16,-3 0 10 16,-5 0-8-16,-3 0 0 0,2-2 0 15,-4-4-4-15,3 1 4 16,-1-1 0-16,3 2-3 16,2 0 13-16,2 5-10 15,-3 2 0-15,5 6 2 16,-2-1-7-16,3 0 5 15,-3 0 0-15,5-3-2 16,1-4 11-16,-4-3-9 16,1 0 0-16,-1-3 3 15,-7-3-7-15,0 2 4 16,-6 0 0-16,2 0 1 16,-4 5 12-16,0 1-13 15,0 6 0-15,3 9 4 16,-3 12-9-16,4 5 5 0,0 9 0 15,5 2-5-15,3 1 13 16,3 0-8-16,3 4 0 16,-5-2 3-16,-1-2-7 15,-6-4 4-15,-4 0 0 16,-8-5-3-16,-6-1 13 16,-1-4-10-16,-3-1 0 15,-3-6 9-15,-6 2 1 16,-2-5-10-16,-8-4 0 15,-1-4 4-15,1-7 4 16,-6-1-8-16,5-5 0 16,5 4 12-16,2 5-17 15,0 6 5-15,0 7 0 0,7 7-11 16,-2 2 17 0,-1-2-6-16,-2 0 0 0,6-7 9 15,-4-7-16-15,-2-2 7 16,2-9 0-16,5-5-9 15,0-2 15-15,7-2-6 16,4-6 0-16,2 10 8 16,5 4-14-16,-7 12 6 15,-2 6 0-15,-4 9-9 16,-6-3 15-16,1-1-6 16,3-16 0-16,3-3 7 15,3-7-13-15,0-7 6 0,-3-2 0 16,-1 5-8-1,-5-3 14-15,-7 3-6 0,-4 3 0 16,-7 4 7-16,-2-3-12 16,2-7 5-16,2-2 0 15,3-6-9-15,4-4 12 16,2-2-3-16,-2-6 0 16,0 2 7-16,-2-8-15 15,-3 2 8-15,1-2 0 16,0 0-10-16,-5 1 11 15,-2-2-1-15,2 2 0 16,-4 4 8-16,-2 4-17 16,-4 1 9-16,-1-2 0 15,-2 2-9-15,-2 0 16 16,-3-2-7-16,0-2 0 0,-1-2 8 16,1 1-15-16,0-5 7 15,2 0 0-15,4 0-13 16,0-2 15-16,1 1-2 15,-2-2 0-15,2-1 9 16,-3 4-14-16,4 0 5 16,-4 0 0-16,6 5-10 15,1-2 14-15,5 0-4 16,2 0 0-16,2 4 12 16,2-8-18-16,1 5 6 15,0-3 0-15,2-2-8 16,2-2 12-16,-5-5-4 0,-1-1 0 15,-5 0 11-15,-12 1-15 16,-3 0 4-16,-6-2 0 16,3 2-8-16,3-1 13 15,-1-3-5-15,5-1 0 16,2-5 12-16,-2-4-17 16,-5 0 5-16,0-2 0 15,-6-2-8-15,-1-1 12 16,1 3-4-16,0-3 0 15,4 5 10-15,5-4-16 16,-3 3 6-16,0-4 0 16,-2 1-11-16,-4-4 15 15,-5-2-4-15,-2-3 0 0,-5-4 6 16,-3-6-12 0,-8 6 6-16,-2-3 0 0,-3-1-8 15,3 7 12-15,8 5-4 16,7-4 0-16,13 4 11 15,3-4-15-15,4 3 4 16,3-4 0-16,-2-2-9 16,-5-4 13-16,-8-1-4 15,-13-10 0-15,-7-1-2 16,-13-8-4-16,-9-4 6 16,-10-4 0-16,1 2-12 15,-5 6 16-15,1 8-4 16,8 5 0-16,11 9 10 15,6 7-13-15,13 5 3 0,8 1 0 16,9 5-10-16,6 5 10 16,6-4 0-16,4 4 0 15,0-2-6-15,2 1 0 16,-8-4 6-16,-4-4 0 16,-8-4-14-16,-11-6 12 15,-4-9 2-15,-6-4-5 16,4-13-14-16,5-12 17 15,2-12-19-15,1-7-6 16,6-19 12-16,-3-16-2 16,1-20 10-16,2-31 6 0,1-21-11 15,0-31 9 1,5-15 3-16,11-13 0 0,13-11-1 16,14-13 3-16,17-6-2 15,14-14 4-15,14 3 5 16,7 9-3-16,5 16-6 15,5 8 1-15,6 17-2 16,1 1 4-16,2 0-3 16,6 5 0-16,4 10 10 15,6 9-4-15,3 17-1 16,2 17-5-16,1 15 19 16,0 9-17-16,-6 15-2 15,1 4 0-15,-1 1 9 16,3 7-10-16,-1 8 1 0,3 1 0 15,-1 8-7-15,4 2 8 16,-3 6-1-16,0-7 0 16,-3 2 12-16,-1 4-12 15,-3 4 0-15,-7 1 1 16,0 11-5-16,-1 0 4 16,-1 4 0-16,5-1 0 15,-1-1 9-15,5-2-9 16,3 1 0-16,-1 4 1 15,0 2 0-15,-1 8 1 16,-1 6-2-16,4 11 0 16,-3 6 8-16,-3 7-8 15,0 2 0-15,-5 3 0 0,-6 0-1 16,2-2 2-16,5-2-1 16,2 0 2-16,-1-4 12 15,3 0-14-15,0-3 0 16,-5 3 1-16,-4 4-1 15,-6 5 3-15,-3 0-3 16,-11 10 0-16,-5 2 11 16,-4 0-12-16,-2 6 1 15,-9 1 0-15,0 4-6 16,-4 0 6-16,-3 4 0 0,-2 0-1 16,0 0-12-1,0 0 9-15,2 4-37 0,-2 4-13 16,4 5-42-1,5 8-105-15</inkml:trace>
  <inkml:trace contextRef="#ctx0" brushRef="#br0" timeOffset="144425.47">18887 12679 284 0,'-5'-20'29'0,"3"-2"4"0,4 1 28 16,0 2-44-16,5 3 1 15,5 0 8-15,3 2-16 16,1 0 18-16,3-1-13 15,2 1-9-15,3 0 29 16,5 3-26-16,7-1 6 16,4-6 2-16,9-1-13 15,5-3 7-15,3 1-10 16,1 7 1-16,-2-1 16 16,-2 3-15-16,-3 2-1 0,0 3 1 15,-2-2 8 1,3 1-11-16,3 2 0 0,3-2 1 15,0 0 6-15,2 3-3 16,0-1-4-16,-6-1 0 16,-4 3 11-16,-4 0-11 15,-7 0 0-15,-1 0 1 16,1-3 3-16,-2 4-1 16,1-3-3-16,4 2 0 15,5 0 7-15,7 2-7 16,4 2 0-16,6 2 0 15,3 1-2-15,0-1 3 16,-5 4-1-16,1-1 0 16,-3-4 3-16,0-2-3 15,0-5 0-15,0-1 0 0,7-2-1 16,2 5 1 0,5 4 0-16,1 2-1 0,6 4 10 15,-6 1-9-15,-1 2 0 16,-3 1 0-16,-4 0-2 15,-7 3 2-15,0-5 0 16,-8 5 0-16,1-5 8 16,-2 2-8-1,7 2 0-15,5 0 1 0,6 2-3 16,7 0 2-16,-5 2 0 16,-5-2-2-16,-3-2 7 15,-9 0-6-15,-10 0 1 16,1-2 0-16,-3 2-1 15,5-2 1-15,6-1 0 0,7-1 0 16,5-3 9-16,4 2-9 16,-4 0 0-16,-9 0 1 15,-10 0-4-15,-8 2 3 16,-9-3 0-16,-2 0 0 16,-1 2 11-16,1-2-11 15,4-1 0-15,5 8 3 16,6-1 2-16,5 2-3 15,3 1-2-15,0 6 0 16,2-3 12-16,-6-1-12 0,-5 0 0 16,-8-3 1-1,-6-1-4-15,-8 2 3 16,0-1 0-16,-2 2 0 0,-1 1 11 16,2 4-11-16,2 3 0 15,0 5 3-15,3 2-1 16,0 5-2-16,0 1 0 15,-1 3-1-15,1-2 12 16,-1 0-11-16,-2 0 0 16,-3 0 6-16,4 3-3 15,-3-3-3-15,-1 4 0 16,1 0 1-16,5-1 9 16,-2 4-10-16,-2 3 0 15,1 4 8-15,-3 4-9 16,-5 6 1-16,-1 3 0 0,-2 1-4 15,-3 2 13-15,-1 1-9 16,2-4 0-16,-3 2 7 16,-2-4-12-16,-2 6 5 15,-4 0 0-15,-5 0-6 16,-5 4 12-16,-3 5-6 16,-1-2 0-16,4 3 4 15,1 2-10-15,4-1 6 16,3-2 0-16,-2 1-6 15,2-7 11-15,-5-1-5 16,2 0 0-16,-2-4 6 0,4 1-13 16,3 3 7-1,0-4 0-15,-2 1-6 0,0 2 10 16,0 7-4 0,-5-5 0-16,-5 4 5 0,1-2-12 15,-4 2 7-15,-3-5 0 16,0 1-8-16,-7 0 13 15,-2-4-5-15,2 2 0 16,-2-2 5-16,2-1-11 16,4-2 6-16,2 0 0 15,2 1-8-15,1 6 12 16,-3 3-4-16,-4 1 0 16,0-5 5-16,-2-4-10 15,-4-1 5-15,0-7 0 0,-76 111-5 16,89-144 11-1,-1-2-6-15,2-2 0 0,-4 5 6 16,-17 18-11-16,-5 4 5 16,1-5 0-16,-3 0-4 15,-2-8 9-15,-2 0-5 16,-3-4 0-16,-1-2 5 16,-1 2-7-16,0-2 2 15,7-2 0-15,1 6-5 16,2-5 10-16,4 2-5 15,1-5 0-15,-5 5 7 16,2-7-10-16,-7 2 3 16,-1 0 0-16,-1-2-5 0,-2 2 10 15,-1-8-5 1,0 4 0-16,2 0 5 16,-1 0-11-16,-1 0 6 0,-2 4 0 15,-2-6-6-15,0 2 11 16,0 0-5-16,1 0 0 15,1-4 5-15,6 1-10 16,-2-1 5-16,2-2 0 16,-1-3-5-16,-2 2 11 15,-5-1-6-15,-1 0 0 16,-5 2 5-16,-2-2-8 16,-1 0 3-16,3-3 0 0,1 4-6 15,3-1 13-15,4-1-7 16,4 0 0-16,-2-2 6 15,-4 0-9-15,-5-2 3 16,-4-3 0-16,-10-3-7 16,-6 5 12-16,-2-4-5 15,-2-2 0-15,-3 2 4 16,3 0-9-16,4 4 5 16,3-2 0-16,6-1-7 15,7 2 13-15,0-1-6 16,3 2 0-16,-4-8 3 15,-5 4-12-15,-10-1 9 16,-5-3 0-16,-1-3-5 16,-3 3 11-16,-1-4-6 15,-1 4 0-15,0 0 6 0,3-4-12 16,1 4 6-16,8 0 0 16,0-4-8-16,3 4 11 15,0-4-3-15,2 1 0 16,-2-3 4-16,1 1-10 15,2-2 6-15,2 0 0 16,-2-3-7-16,2-2 13 16,3 5-6-16,2-4 0 15,-1 1 5-15,10-2-9 16,5 5 4-16,3-3 0 16,4-1-5-16,6-1 10 15,5-3-5-15,0-2 0 0,1-5 7 16,3-4-11-16,-3-3 4 15,-3-6 0-15,-1-9-7 16,0-9 10-16,-3-9-3 16,-1-6 0-16,3-8 5 15,3-5-12-15,3 1 7 16,-2 4 0-16,6 0-6 16,-1 6 11-16,5 2-5 15,2 1 0-15,6-1 6 16,3 3-11-16,7-8 5 15,4-1 0-15,2-7-6 16,3-1 12-16,4-2-6 16,1-8 0-16,-1 6 6 0,0-3-9 15,1 7 3 1,-1 6 0-16,0 6-4 0,0-2 9 16,7 2-5-16,0-3 0 15,4 2 7-15,8 0-10 16,-2-1 3-16,1 5 0 15,3 6-3-15,-6 2 7 16,4 5-4-16,-4 0 0 16,1 6 7-16,0 2-9 15,4 2 2-15,3-1 0 16,4-3-5-16,6 2 11 16,3-6-6-16,7-2 0 15,7 0 7-15,0-4-13 16,-2 0 6-16,1-1 0 0,-7 5-6 15,-2 6 11-15,-3 4-5 16,-1 2 0-16,-3 2 7 16,5-3-13-16,1 3 6 15,3-1 0-15,5 0-7 16,2-6 12-16,-2 0-5 16,1 0 0-16,-4-2 9 15,-4 5-15-15,-1-3 6 16,-4 6 0-16,-1 1-6 15,-3-1 11-15,5 1-5 16,1 2 0-16,2 0 7 16,7 4-12-16,2-2 5 0,6 6 0 15,4-1-5-15,3 2 11 16,1-6-6-16,1-3 0 16,-3-1 8-16,3-4-9 15,1-3 1-15,2 4 0 16,-6 4-5-16,-1 2 12 15,-7 4-7-15,-4-1 0 16,-1 0 7-16,-5-3-10 16,-2 0 3-16,-3-3 0 15,-1 3-8-15,-1 5 15 16,5-5-7-16,3 3 0 16,5 1 7-16,5-3-12 15,-2 4 5-15,1-2 0 0,-2 3-5 16,-8 2 13-16,-9 0-8 15,1 0 0-15,-3-4 10 16,4-4-10-16,3 0 0 16,1-2 0-16,7 2-4 15,-2 6 12-15,1 2-8 16,0 3 0-16,0 6 10 16,-1 1-8-16,-3 1-2 15,-5 3 0-15,-7 5 3 16,-4-4 9-16,-6 1-12 15,0 2 0-15,-3 0 11 16,-3 1-10-16,1-2-1 16,-5 3 0-16,-5 0-10 0,2 2 18 15,-6 3-8 1,0 2 0-16,-2 0-3 0,-2-2-6 16,2 6-16-16,0 5-19 15,2 13-12-15,-2 9-151 16</inkml:trace>
  <inkml:trace contextRef="#ctx0" brushRef="#br0" timeOffset="182124.75">22585 3662 243 0,'-6'-33'0'15,"-7"0"-7"-15,-3 4 1 16,-4 1 12-16,-2 4-2 15,3 4-2-15,9-2 5 16,1 1-2-16,4 6-4 16,8 7-2-16,-1 0-12 15,-2 5-64-15</inkml:trace>
  <inkml:trace contextRef="#ctx0" brushRef="#br0" timeOffset="182439.83">22431 3413 213 0,'-8'-9'33'0,"-1"0"42"0,5-5-42 15,2-3-9-15,2 4 21 16,0 0-36-16,4 3 18 16,-2 2-11-16,2 4-10 15,1 2 16-15,-3-2 28 16,0 4-20-16,0-1-14 16,-4 1-8-16,2 0-10 15,-2 4 2-15,2 7 0 0,0 11 16 16,0 14-16-1,4 17 0-15,0 10 2 0,2 10 5 16,-6 1-7-16,0-3 0 16,-2-10 4-16,-6-2-10 15,4-13 6-15,-3-7 0 16,3-6-5-16,0-7-10 16,2-5-10-16,-2-9-37 15,4-7 1-15,-2-5-21 16,2-5-175-16</inkml:trace>
  <inkml:trace contextRef="#ctx0" brushRef="#br0" timeOffset="182642.62">22307 3584 169 0,'-47'-38'148'16,"4"5"-119"-16,10-1 24 15,11 9 4-15,13 6-57 16,21 5 0-16,15 4 14 15,19-3-8-15,20 4-3 16,11 2-3-16,2 6-9 16,-2 5 4-16,-6 7-47 15,-11 7-48-15,-11 11-39 16</inkml:trace>
  <inkml:trace contextRef="#ctx0" brushRef="#br0" timeOffset="182944.5">22788 3617 415 0,'-11'-10'24'0,"2"-5"53"16,2 8-25-16,5 1-34 15,4 4-15-15,1 4-3 16,1 1 0-16,8 3-5 16,3 7 13-16,12 12-6 15,4 6-2-15,4 14 0 16,-4 2-5-16,-6 2 4 15,-7-1 0-15,-9-4 1 16,-3-10 0-16,-6-10-7 16,0-8 13-16,-2-9-6 15,0-7 10-15,2-7-3 0,0-11-7 16,2-8 0-16,3-8 6 16,3-2-19-16,8-2 12 15,5 3-25-15,5 4-21 16,5 5-44-16,12 5-69 15</inkml:trace>
  <inkml:trace contextRef="#ctx0" brushRef="#br0" timeOffset="183258.25">23289 3766 273 0,'-2'11'12'0,"0"-2"-7"15,4-2 17-15,7 2 46 0,9-1-36 16,11-2 0-1,11-2-20-15,101-12-11 0,-131 3 17 16,-1 2-10-16,-4-5 24 16,-5 0-12-16,5-9-14 15,-10-1 3-15,-11-3-9 16,-4-2 6-16,-2 5-10 16,-7 4 4-16,2 6 0 15,-4 10-4-15,0 12 3 16,2 8 1-16,2 10 0 15,5 6 1-15,11 1-13 16,9 1 10-16,6-2 0 16,14-6-7-16,6-1-6 15,7-8-21-15,8-5-80 16,5-7-88-16</inkml:trace>
  <inkml:trace contextRef="#ctx0" brushRef="#br0" timeOffset="183607.14">23675 3821 332 0,'-16'-7'32'0,"-1"-1"4"16,1 2-1-16,7 2-26 15,5 8-3-15,10 2-3 16,13 2 23-16,9-1-22 16,10 1-2-16,6-5 3 15,6-9-2-15,-6-6 8 16,-6-6-7-16,-12-7 2 0,-7-3 0 15,-13 1-6-15,-10-4 0 16,-12 3-1-16,-10 6 1 16,-13 13 0-16,-7 10 0 15,-10 17 3-15,0 13-6 16,0 6 3-16,12 7 0 16,15 1 4-16,13-3 4 15,23-2 6-15,15-4-4 16,19-3-2-16,12-10 13 15,16-7-19-15,9-7 0 16,9-6-4-16,4 0-94 16,-4 0-147-16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6-15T10:24:00.6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4754 4991 115 0,'-2'-10'20'0,"0"2"3"15,-3 0-13-15,-1 4 17 16,1-3-8-16,-1 6-18 15,-2-4 17-15,4 5-18 16,-4 0 0-16,-4 3-2 16,-1-1-8-16,-2 6 0 15,-8 0-23-15</inkml:trace>
  <inkml:trace contextRef="#ctx0" brushRef="#br0" timeOffset="3415.59">4496 5036 180 0,'-7'-2'12'0,"1"2"16"16,-4 0-13-16,4 0-11 15,-1 0 43-15,3 1 19 16,0-1-34-16,0 0 4 16,2 0-32-16,2 0 14 15,0 0-7-15,0 0-9 16,0 1 13-16,2-1-13 15,2 3-2-15,2-3 25 16,9 2-24-16,8-1 16 16,10-1-14-16,9 3 0 0,7-3 10 15,5 0-11 1,6 2-2-16,7 2 0 16,4-2 10-16,1 2-10 15,1 2 0-15,0 0 1 0,1-2-4 16,0 1 7-16,-3-4-4 15,3 1 2-15,-1-2 8 16,1-3-6-16,-1-2-4 16,-2 1 5-16,-2 0 2 15,-4 2-4-15,-4 0-3 16,-9 2 0-16,0 0 10 16,-6 2-11-16,2 0 1 15,-1 2 0-15,3-2-6 16,2 0 9-16,0-2-3 0,-2 0 0 15,0 0 12 1,-4-2-14-16,-1 0 2 0,-1 0 0 16,-4 0-5-16,3 0 6 15,-1 0-1-15,1 2 0 16,3 0 10-16,1 0-15 16,-3 0 5-16,4 0 0 15,-2 0-5-15,-1-2 10 16,-1 2-5-16,-4-2 0 15,-1 0 8-15,-4 2-12 16,-4 0 4-16,-2 2 0 16,0 2-6-16,-3-2 9 15,5 0-3-15,1 0 0 16,2-2 9-16,4 0-13 0,-1 0 4 16,3 2 0-16,-1-2-6 15,-4 0 10-15,1-2-4 16,-5 0 0-16,-4 2 8 15,0-2-12-15,-4 4 4 16,4-2 0-16,2 0-6 16,0 2 11-16,5-2-5 15,-1 0 0-15,0 0 8 16,2-2-12-16,-4 0 4 16,0 0 0-16,-5 2-6 15,1-2 12-15,-1 2-6 0,1 0 0 16,0-2 8-1,2 0-12-15,-2 2 4 0,4-2 0 16,3 0-6-16,-3-1 12 16,0 2-6-16,-4-4 0 15,0 5 8-15,-6-1-9 16,2 1 1-16,6-2 0 16,2-1-2-16,5 3 9 15,1-1-7-15,6 1 0 16,-3 0 6-16,-5 0-10 15,1 0 4-15,-7 0 0 16,-2 1-7-16,0-1 13 16,0 3-6-16,-3-3 0 15,3 2 7-15,-1-2-9 16,-1 0 2-16,-1 0 0 0,1 0-5 16,-2 0 11-1,-4 0-6-15,2 1 0 0,-2-1 7 16,3 0-9-16,3 3 2 15,2-3 0-15,2 0-2 16,0 0 12-16,-2 0-10 16,-1-3 0-16,-1 2 8 15,-5 1-2-15,-7-2-6 16,-1 2 0-16,-6 0 3 16,1 0 2-16,-3 0-5 0,0 0 0 15,4 0 7-15,-2 0-13 16,3 0 6-1,-1 0 0-15,0 2-5 16,0-2 12-16,-3 1-7 0,-1-1 0 16,-4 0 7-16,-2-1 1 15,0 1-7-15,0-2 2 16,2-1 31-16,-3 3-33 16,1-2 12-16,0-9-13 15,0 1 6-15,0-8-7 16,-2-2 1-16,0-7 0 15,2 2-2-15,2-7 7 16,-4 0-5-16,2 0 0 16,0-4 6-16,-3-2-7 15,1-1 1-15,0-3 0 0,-2-2 0 16,0 0 6-16,4-2-6 16,-3 4 0-16,3-1 6 15,2 3-9-15,-2 6 3 16,2 1 0-16,0 4-6 15,0 3 12-15,2 4-6 16,-2-1 0-16,0 4 5 16,0 1-7-16,2-2 2 15,-4-1 0-15,4 4-5 16,-4-3 9-16,2-1-4 16,0 3 0-16,0-1 7 15,0-1-12-15,-2-1 5 16,0 3 0-16,-2 0-5 15,-1 4 11-15,0 2-6 0,3 2 0 16,0 3 6-16,2 0-11 16,-2 5 5-16,-1 0 0 15,3 2-8-15,0 0 9 16,-2 2-1-16,0-2 0 16,2 2-3-16,-2-2-4 15,0 4 7-15,-10 5 0 16,-3-2-5-16,-3 1 10 15,-4 4-5-15,-5-4 0 16,5 1 5-16,-3-3-10 16,-6-1 5-16,-5 1 0 15,-1-3-7-15,-8-2 13 16,-4 1-6-16,-5-4 0 16,-2 1 4-16,-4-2-9 15,-4-3 5-15,-5 1 0 0,-2-1-5 16,-5 1 12-16,0-1-7 15,0 2 0-15,3 0 6 16,6 0-10-16,5 2 4 16,6 0 0-16,4 0-7 15,10-1 12-15,1 2-5 16,0-2 0-16,3 3 5 16,-6 3-11-16,-3 1 6 15,-5 2 0-15,-3 4-8 16,-7 1 12-16,-6 2-4 15,-3 1 0-15,0-1 4 16,-3-3-9-16,1-2 5 0,2-4 0 16,1-1-6-16,1-1 8 15,5 0-2-15,6 1 0 16,2-3 4-16,3 1-10 16,2-1 6-16,-1 0 0 15,4 3-6-15,-4-2 13 16,0-1-7-16,-3 3 0 15,-5-2 4-15,-7-1-8 16,-2 2 4-16,0 1 0 16,4-2-7-16,5 2 11 15,6 1-4-15,4 2 0 16,3-3 3-16,2 6-8 16,0 2 5-16,3 2 0 0,-5 3-7 15,1-1 12-15,-6-2-5 16,-4-5 0-16,1-5 3 15,-6 0-11-15,-1-6 8 16,0 2 0-16,-1-1-3 16,-1-2 7-16,4 1-4 15,-1 3 0-15,9-1 3 16,4 1-8-16,6 0 5 16,11 0 0-16,4 0-5 15,5 0 11-15,1 0-6 0,2 1 0 16,-4-1 5-1,-1 0-9-15,-3 3 4 0,1-3 0 16,-5 1-5-16,2-1 11 16,-2 3-6-16,2-1 0 15,2-1 5-15,0-1-8 16,2 3 3-16,0-3 0 16,2 1-5-16,0-1 10 15,7 0-5-15,3 0 0 16,1 0 5-16,1 0-11 15,1-1 6-15,-4 1 0 16,-3 0-5-16,0 0 8 16,2 0-3-16,4 1 0 15,0 1 5-15,2 1-9 16,3-3 4-16,0 2 0 0,0-2-5 16,-1 1 10-16,1-1-5 15,-4 3 0-15,4-3 4 16,2 0-9-16,1 0 5 15,1 0 0-15,2 2-5 16,0 0 4-16,0-2 1 16,0 2 0-16,2-2-5 15,1 2-6-15,-1 0 11 16,-2 2 0-16,2 4-2 16,0 4 7-16,0 6-5 15,0 4 0-15,2 4 5 16,-2 3-8-16,0 6 3 0,2-1 0 15,0 2-3 1,3 1 11-16,-1 1-8 0,-3-2 0 16,2 2 6-16,-3-2-9 15,0-3 3-15,-2-4 0 16,2 0-3-16,-4 2 8 16,2 1-5-16,0 2 0 15,0 3 4-15,0-6-8 16,0 4 4-16,-2-5 0 15,2-4-3-15,-2-4 8 16,2-2-5-16,0-6 0 16,-2-4 4-16,2-2-8 15,0-2 4-15,-3-4 0 0,3 0-4 16,0 0 10-16,0 0-6 16,0 0 0-16,0 0 4 15,0 0-7-15,0 0 3 16,-3-2 0-16,6 2-4 15,-3-2 8-15,0 0-4 16,0 0 0-16,0 0 4 16,-3 0-8-16,3 2 4 15,0-2 0-15,-4 2-5 16,4 1 11-16,-2-2-6 16,2 1 0-16,0 1 4 15,0-2-9-15,0 0 5 0,0-1 0 16,0 3-4-1,0-1 9-15,0-2-5 0,0 1 0 16,0 4 4-16,0-5-8 16,0 2 4-16,0-2 0 15,0 0-3-15,0 0 12 16,0 0-9-16,0-2 0 16,2 2 5-16,-2 0-11 15,2 0 6-15,0-2-2 16,1 2-5-16,2 0 9 15,10 0-2-15,12-3 0 16,22 0 7-16,14-1-11 16,14-2 4-16,6 0 0 15,-6 2-4-15,-3 0 2 16,-3 0 0-16,-8 2-13 0,-7 4-60 16,-10 2-46-16,-5 12-98 15</inkml:trace>
  <inkml:trace contextRef="#ctx0" brushRef="#br0" timeOffset="8232.15">17594 15404 428 0,'-27'2'66'0,"6"-2"-29"16,7 2 0-16,12-2-15 0,6 2-3 15,12-2 38-15,15 4-32 16,23-4-6-16,26 0-4 15,25 0-10-15,26-4 9 16,16 4-8-16,7 4-3 16,0 0 1-16,-8 1-3 15,-14 5-1-15,-21-2 0 16,-22 1 1-16,-12-1-2 16,-17-2 1-16,-12-2 0 15,-10 1 5-15,-9-5-3 16,-6 0 0-16,-5 0-2 15,-7 0 4-15,-5 0-6 16,1 4 2-16,-4-4 0 0,-1 0 0 16,-2 0 1-1,0 0-1-15,-2 0 0 0,2 0 5 16,0 0-6-16,0 0 1 16,-3 0 0-16,6 0 0 15,-3 0 0-15,0 0 0 16,2-4-2-16,-2 4-21 15,0 0-1-15,2 0-42 16,-2-7-101-16,0 3-170 16</inkml:trace>
  <inkml:trace contextRef="#ctx0" brushRef="#br0" timeOffset="9499.26">22844 15387 183 0,'-33'-1'219'0,"4"-2"-166"15,8 3-5-15,13-4-13 16,19-5-23-16,28 3 8 16,27-2 20-16,30 2-19 15,26-1 0-15,20 5-1 16,3 2-19-16,-7 0 12 15,-12 0-9-15,-20 0-3 16,-10 0 9-16,-16-4-7 16,-11 4-2-16,-11-3 6 15,-12 2-2-15,-10-2 2 16,-13 2-6-16,-10-2 2 16,-8 3-1-16,-1 0-2 0,-6 0 0 15,0 3 0-15,0-3-2 16,2 0-3-16,-3 0-2 15,6 4-20-15,-6 0 13 16,3 0-27-16,-2-2-30 16,2 3-51-16,-5 3-93 15</inkml:trace>
  <inkml:trace contextRef="#ctx0" brushRef="#br0" timeOffset="10865.56">28301 15423 212 0,'-27'4'15'0,"2"-4"115"15,6 0-79-15,2 0 2 16,15 0-4-16,2-3-29 16,9 2-9-16,20 1 18 15,20-5-17-15,24 1 6 16,31-4 7-16,25 2-5 15,18-4 4-15,9 3-10 16,4-2-10-16,-2 3 9 16,-17 2-12-16,-22 2 3 0,-18 0 2 15,-23 2-3-15,-22-4 2 16,-19 4-5-16,-10-4 2 16,-9 2-1-16,-7 2-1 15,-2 0 0-15,-2 0 0 16,-2 0-3-16,-3 0 2 15,-2 0-8-15,0 0-10 16,0 0-6-16,-2 2-34 16,-8 2-40-16,-1 2-81 15</inkml:trace>
  <inkml:trace contextRef="#ctx0" brushRef="#br0" timeOffset="27865.14">29481 15379 103 0,'10'-5'6'15,"-2"5"1"-15,-1-6 128 16,-5 6-69-16,0-2-37 15,-4 2 4-15,2-2-4 16,-2 0-20-16,2 2 2 16,0 0 20-16,2 0-9 15,-2 0 6-15,0 0 3 0,2 0-9 16,-2 0 7 0,0 0-11-16,4-2-11 0,8 2 4 15,3-4-10-15,8-2 3 16,10 2 2-16,3 4-4 15,1-3 4-15,0 6-4 16,-2-3-1-16,-6 0 4 16,-7 0-4-16,-4 0-1 15,-7 0 0-15,-4 0 4 16,0 0-2-16,-5 0-1 16,-4 0 1-16,0 0 17 15,-3 0-10-15,-6-3-7 16,-9 1-2-16,-7-2 5 15,-4 1-5-15,-4 2 0 0,6 1 0 16,6-3 5-16,9 3-4 16,10 3-1-16,2-3 6 15,4-3-6-15,4 3 11 16,8-4-11-16,7 2 1 16,8-6-2-16,6 2 1 15,3 2 0-15,-1 0 0 16,-1 4 2-16,-7 0-3 15,-9-4 1-15,-7 4 0 16,-5 0 1-16,-8 0 0 16,-6 0-1-16,2 0 1 15,-11 4 3-15,-10-4-5 16,-10 4 1-16,-6 0 0 16,-5 2-1-16,2-2 2 15,7 0-1-15,10-2 0 0,12 1 1 16,7-3-2-16,8 0 2 15,4-3 1-15,11-3 3 16,14-2-4-16,10 0-1 16,9-3 1-16,8 2 3 15,-2 1-3-15,-10 4-1 16,-11 0 0-16,-10 2 2 16,-15 2-1-16,-6-3-1 0,-8 6 0 15,-12-3 4 1,-13 2-5-16,-11 0 1 0,-12 4 0 15,-4-2 1-15,5-4 0 16,6 4-1-16,9-4 0 16,11 2 0-16,14-2-2 15,6 1 2-15,7-1 0 16,5 0 6-16,8 0-5 16,10-3 2-16,14-1-3 15,11 0 5-15,11-2-4 16,3-1-1-16,-4 6 0 15,-11-3 2-15,-13 0 2 16,-14 2-3-16,-13-1 4 16,-12 2-4-16,-15-1 2 15,-18-1-3-15,-13 0 0 0,-12 3-1 16,-8-6 4 0,5 6-3-16,8 0 0 0,10 0 0 15,15 2-3 1,14 2 1-16,13-4 2 0,12 0-2 15,13 0 5-15,10 0-3 16,7-4 0-16,9 2 2 16,1 2-4-16,-1 0 2 15,-7 0 0-15,-5 6-3 16,-6-6 2-16,-10 3 0 16,-5-3 1-16,-8 0-14 15,-4 3 9-15,-14-1 1 0,-9-2 4 16,-13 1 0-1,-9-2 4-15,-3 1-4 0,0-5 0 16,13 2 4-16,12 3 1 16,13 0-2-16,7 0 2 15,8-4 6-15,8 0-8 16,9-2 0-16,11-2 0 16,13 2 0-16,9-1 2 15,5 6-5-15,2 1 0 16,-6 4-2-16,-11 0-2 15,-14 2-2-15,-16-2-11 16,-19 1-5-16,-19 4-16 16,-16 1-102-16,-15 6-163 15</inkml:trace>
  <inkml:trace contextRef="#ctx0" brushRef="#br0" timeOffset="34664.9">9431 9876 302 0,'9'-22'166'0,"-2"1"-138"15,-3 1 50-15,0 4-12 16,-8 8-48-16,2 4 8 16,2 4-16-16,-2 2-4 15,4 7 0-15,-2 5 1 16,4 13 5-16,1 16 5 15,-3 17-13-15,2 10 0 0,-2 10-4 16,-2 1 3-16,-2-1-4 16,-2-6 1-16,-5-6 0 15,-2-8-3-15,-3-10-25 16,1-10-22-16,-1-8-42 16,6-14-92-16</inkml:trace>
  <inkml:trace contextRef="#ctx0" brushRef="#br0" timeOffset="35017.9">9682 10150 370 0,'10'-33'127'0,"3"4"-99"16,3 1 23-1,8 8-37-15,0 6-3 0,12 6 17 16,11 8-21-16,5 6 7 15,0 13-14-15,-2 6 6 16,-6 8-6-16,-5 12 0 16,-14 5 0-16,-6 3-1 15,-13 1 5-15,-12-4-4 16,-19-4 1-16,-15-13 2 16,-16-6 7-16,-10-12-7 15,-5-15 0-15,3-11 15 16,11-11-17-16,16-6 18 15,16-4-19-15,17-2 1 16,16-2-6-16,19 4-2 0,14 2-24 16,12 3-32-16,17 9-85 15,7 8-172-15</inkml:trace>
  <inkml:trace contextRef="#ctx0" brushRef="#br0" timeOffset="35232.06">10658 10355 194 0,'-2'4'178'16,"2"-6"-111"-16,0 0-11 16,5 0-18-16,-3 0-27 15,10-2-3-15,5 0-4 16,5 2-4-16,10-1 0 0,3 2-2 15,7 1 2-15,1 1-50 16,1 2-62-16,3 1-146 16</inkml:trace>
  <inkml:trace contextRef="#ctx0" brushRef="#br0" timeOffset="35467.47">11373 10082 429 0,'5'-32'34'16,"-2"6"62"-16,1 9-44 0,-8 6-42 16,1 9-3-16,1 9-6 15,-1 12 6-15,1 10 11 16,0 9-15-16,2 9 2 16,0 7-2-16,0-2 2 15,0 2-10-15,0-1-1 16,0-5-35-16,-2-2-38 15,0-8-72-15,-5-8-32 16</inkml:trace>
  <inkml:trace contextRef="#ctx0" brushRef="#br0" timeOffset="35649.41">11189 10203 115 0,'-16'-53'297'0,"-2"4"-244"0,7 2 14 16,7 3 2-16,11 12-35 15,-3 4-19-15,16 0-15 16,9 10 4-16,11 6-6 16,12 6 2-16,6 7-27 15,6 13-21-15,3 11-73 16,0 8-129-16</inkml:trace>
  <inkml:trace contextRef="#ctx0" brushRef="#br0" timeOffset="35969.03">11670 10274 110 0,'-16'-9'345'0,"7"-3"-294"15,5-3 40-15,6 3-26 16,-2 1-36-16,5 3-28 16,1 5-1-16,2 3 0 15,-2 11 0-15,7 5 1 16,3 6 0-16,1 12-1 15,6 8 0-15,-1 4 0 16,-2 4-3-16,-2-1-3 16,-2-5-4-16,-5-9 6 15,-5-10-2-15,1-13 6 16,-3-9 11-16,-1-9-11 16,2-12 4-16,1-12-4 15,5-8 0-15,3-8-5 16,3-2-5-16,1 2-34 0,5 4-25 15,3 5-37-15,8 9-69 16</inkml:trace>
  <inkml:trace contextRef="#ctx0" brushRef="#br0" timeOffset="36281.61">12238 10324 150 0,'0'13'154'16,"2"-5"-125"-16,6-4 30 15,4 0 5-15,11-4-30 0,12 0-22 16,7-2-9-16,4-2 11 16,-2-5-7-16,-11-3 11 15,-8-1 6-15,-9-7-17 16,-10-4 6-16,-8-5-9 16,-10 0 8-16,-7 0-8 15,-10 7-4-15,-7 8-1 16,-7 14 0-16,-1 10-7 15,-3 18 7-15,3 9 0 16,4 9 1-16,9 4 3 16,11 4-2-16,13-6 0 15,16-5-1-15,11-8 0 16,13-8-4-16,9-12-28 16,10-4-24-16,2-10-84 15</inkml:trace>
  <inkml:trace contextRef="#ctx0" brushRef="#br0" timeOffset="36897.71">12675 10338 260 0,'-11'7'75'16,"0"1"-58"-16,9 0 12 16,-3-1 8-16,10 0 6 15,5-1 6-15,11 4-20 16,10-2-16-16,7-2 9 0,6-6-3 15,5-6 1 1,-5-8 12-16,-5-6-19 0,-8-7 3 16,-4-2-1-16,-10-5-13 15,-3 2 11-15,-9 0-12 16,-5 3 2-16,-7 9-4 16,-5 7 1-16,-7 8-1 15,-8 14-1-15,-12 13-2 16,-3 11 0-16,0 10 4 15,7 5 0-15,6 0 2 16,15-2 1-16,14-7 0 16,14-8 12-16,12-9-6 15,17-14 11-15,7-10-14 16,14-14-6-16,2-12 10 16,1-12-6-16,-7-8-1 0,-4-6 5 15,-12-2-6 1,-10 1 7-16,-16 7-9 0,-10 8 3 15,-12 12-6-15,-7 10 3 16,-13 12 0-16,-1 9 0 16,-8 10-4-16,-1 7-1 15,1 7 2-15,8 2 2 16,9 3-9-16,10 5 15 16,8-1-5-16,14 1 0 15,5 4 7-15,11 1-6 16,6-1-1-16,6-2 0 15,-4-3-3-15,1-4 5 16,-12-1-2-16,-7-6 0 0,-11 0-5 16,-11 3 1-16,-16 0-21 15,-11 2-38 1,-8 4-60-16,-7 2-83 0</inkml:trace>
  <inkml:trace contextRef="#ctx0" brushRef="#br0" timeOffset="37182.01">10026 11226 399 0,'-292'19'229'16,"58"-8"-226"-1,69-5 37-15,76-3-40 0,62 1 5 16,62-2 30-16,71-2-9 15,68-2 5-15,71-3-14 16,78-3-13-16,57 3 15 16,37-1-15-16,3 4-3 15,-23 2 5-15,-42 2-2 16,-60-2 3-16,-71 4-7 16,-63-2 1-16,-55-2-4 15,-46 0-42-15,-31 0-60 16,-21 2-184-16</inkml:trace>
  <inkml:trace contextRef="#ctx0" brushRef="#br0" timeOffset="41597.99">10242 11881 480 0,'-29'-9'62'16,"9"-2"-14"-16,9-5 16 16,6 4-34-16,10 1-24 15,15 8 9-15,17-1 7 16,13 1-19-16,16 3 3 16,11 4-3-16,2 2 3 15,2 3-4-15,-1-1-2 16,-6 2 0-16,-12-4-3 15,-13 3 9-15,-17-7-6 0,-15 4 14 16,-13-3-9-16,-6 0 5 16,-2 2-6-16,-3 3-3 15,1 6 1-15,-2 3 4 16,2 10-6-16,-1 9 0 16,1 8-3-16,-4 6-1 15,-3 4-15-15,-9 3-3 16,-5-3 9-16,-7-4-37 15,-5-7 0-15,-5-8-57 16,-2-4-49-16</inkml:trace>
  <inkml:trace contextRef="#ctx0" brushRef="#br0" timeOffset="41782.91">10542 12268 135 0,'-2'-27'331'0,"-2"2"-295"15,4-1 46-15,6 5-60 16,10 2-2-16,13 5-3 16,22 0-6-16,15 4-10 15,15 4-1-15,15 2-6 16,5 5-33-16,-1 5-77 16,-4 7-84-16</inkml:trace>
  <inkml:trace contextRef="#ctx0" brushRef="#br0" timeOffset="41949.31">11405 12226 126 0,'-7'0'254'16,"7"-2"-235"-16,9 0 1 16,13 0-16-16,14-4-2 15,13 0-2-15,16 0-2 16,4 0-30-16,3 0-102 15</inkml:trace>
  <inkml:trace contextRef="#ctx0" brushRef="#br0" timeOffset="42415.2">12029 11845 226 0,'-2'-36'221'0,"-5"-1"-183"16,-4 4 61-16,0 6-23 15,-3 8-44-15,6 10-31 16,-1 15 18-16,-3 18 14 16,1 16-20-16,3 13 10 15,0 11-14-15,6 4-5 16,6 1 9-16,-1-2-11 16,2-2-2-16,-1-8 1 15,0-4 3-15,-4-12-4 16,3-8 0-16,-1-11 1 15,-2-10-9-15,0-8 11 0,2-8-3 16,0-4 8-16,5-8-3 16,2-8-2-16,2-8-3 15,2-6 2-15,1-5 3 16,1 4-5-16,-1 3 0 16,-1 7 0-16,3 9 3 15,-3 6-6-15,-4 8 3 16,0 6-3-16,2 5-2 15,1 5 2-15,1 5-2 16,-3 8 3-16,2 3-20 16,-10 6 17-16,-10 0-4 15,-19 2-18-15,-10-2 10 16,-9-3-24-16,-1-2-29 0,5-6-21 16,13-8-25-16,16-5-45 15</inkml:trace>
  <inkml:trace contextRef="#ctx0" brushRef="#br0" timeOffset="42847.9">12245 12153 154 0,'-5'-31'338'0,"-1"-2"-316"16,-3 6 75-16,2 8-49 16,1 5-35-16,3 10 1 15,3 7-11-15,3 8 2 16,3 8 21-16,3 5-23 0,0 8 7 15,5 6 2-15,-1-3-9 16,5 2 1-16,1-3-4 16,2-6 0-16,-3-6-4 15,1-4 3-15,-5-7 1 16,-3-8 3-16,0-4 0 16,3-10 5-16,-3-5-8 15,0-6 2-15,2-6 2 16,-2-2-1-16,-4-2-3 15,0 0 3-15,-1 1 1 16,-1 9 3-16,-3 7 1 16,0 4-6-16,-2 9-2 15,0 2-3-15,0 6 3 0,0 7 0 16,2 4 5 0,3 7-6-16,4 9 1 0,2 1-8 15,1 2 5-15,1-3-27 16,-3-4-8-16,0-2-10 15,-4-8-53-15,1-5-18 16,-1-3-64-16</inkml:trace>
  <inkml:trace contextRef="#ctx0" brushRef="#br0" timeOffset="43314.66">12724 12136 173 0,'-7'-18'90'16,"-1"2"81"-1,-2 1-125-15,6 10 22 0,0 2-60 16,1 7 0-16,3 6 36 16,5 9-28-16,3 1-1 15,4 4-5-15,3 0-7 16,6-2 7-16,3-4-7 16,3-4 1-16,4-4 8 15,-2-7-12-15,-1-9 11 16,1-5 7-16,-4-11-17 15,-7-8 13-15,-7-7-5 16,-2-2-8-16,-6 1 14 16,-1 7-15-16,-4 10 7 15,2 6-7-15,-3 15-1 16,1 15 1-16,2 10 0 16,2 16 0-16,3 14-4 0,6 12 5 15,4 11-1-15,3 4 0 16,-2 4-5-16,-9 1-2 15,-9-4-7-15,-19-4-1 16,-16-13 6-16,-19-13 1 16,-20-17 8-16,-11-18 6 15,-2-21-4-15,6-16 4 16,19-13-6-16,24-16 4 16,30-7-8-16,29-5-3 15,28 4-17-15,22 5-31 16,20 14-90-16,2 14-114 15</inkml:trace>
  <inkml:trace contextRef="#ctx0" brushRef="#br0" timeOffset="44103.38">10585 13204 171 0,'7'-14'122'0,"1"1"46"16,1 2-136-16,5 3 30 15,4 3-19-15,8 0-20 16,7 5 16-16,8 5-19 16,3 4-11-16,1 6-9 15,-5 6 1-15,-9 3-6 0,-10 5 6 16,-15 3-1-16,-10 1 0 16,-16 0 0-16,-9-1 0 15,-7-4 1-15,1-6-1 16,6-6 6-16,4-2-6 15,10-3 0-15,7 2-1 16,10-1 5-16,6 6-3 16,5 0 0-16,9 4 1 15,5 2 4-15,7 5-2 16,1-1-3-16,1 0 0 16,-1-1 2-16,-8 0-6 15,-9-1 0-15,-16 2-1 16,-18 0-1-16,-19 5-8 0,-17-2-6 15,-10-4-14 1,2-2-65-16,11-1-20 0,22-6-80 16</inkml:trace>
  <inkml:trace contextRef="#ctx0" brushRef="#br0" timeOffset="44285.95">11392 13697 173 0,'40'-20'284'0,"-11"2"-228"16,-7 6 6-16,-5 2-19 16,-9 5-38-16,9 0 12 15,10 7-13-15,13 2-2 0,11 0-2 16,12 3-35-16,1-1-52 16,7-1-58-16</inkml:trace>
  <inkml:trace contextRef="#ctx0" brushRef="#br0" timeOffset="44748">12287 13523 108 0,'0'-18'293'16,"-6"-4"-230"-16,-4 4 10 16,2 2-4-16,-7 0-36 15,5 4 8-15,3 6-21 0,3 2-1 16,4 4-10-1,-2-2-7-15,2 8 9 0,0 1-2 16,-2 4-5-16,0 3 9 16,-1 4-11-16,1-4 2 15,2 0-4-15,0-4 5 16,0-2-5-16,0-3 0 16,0-2 0-16,-2-6 16 15,2 3-5-15,0-5 4 16,-2-7-4-16,-1-2-10 15,1 0 13-15,-3 1-14 16,5 0 1-16,-2 1 6 16,2 8-2-16,-2 2-3 0,2 0-2 15,0 6 1 1,-2 6-5-16,2 9 4 0,2 10 0 16,0 9 1-16,0 12 3 15,1 4-4-15,1-1 0 16,-1-3-5-16,-1-6 4 15,0-10-18-15,-2-8-17 16,-2-8-7-16,0-4-37 16,2-5-25-16,0-6-64 15,0-5-118-15</inkml:trace>
  <inkml:trace contextRef="#ctx0" brushRef="#br0" timeOffset="45081.16">12205 13543 366 0,'-11'-29'133'0,"0"-2"-80"15,4 3 44-15,2 0-65 16,1 4-14-16,6 4 13 16,10 3-30-16,9 3 12 15,11 5-1-15,5 5-11 16,6 8 16-16,-1 5-12 15,-4 10-3-15,-4 5-1 16,-6 10 4-16,-7 6-5 16,-8 6 0-16,-8 4-9 0,-10 4 6 15,-8-1-19-15,-14-5 5 16,-9-8 6 0,-12-4-11-16,-10-8 18 0,-7-12-1 15,0-6-16-15,0-6-11 16,12-4-39-16,13-7-37 15,13-1-109-15</inkml:trace>
  <inkml:trace contextRef="#ctx0" brushRef="#br0" timeOffset="45497.28">12695 13632 190 0,'0'-23'328'16,"0"5"-282"-16,2-4 15 16,4 5-34-16,0 2-23 15,2 7 17-15,5 0-13 16,8 8 1-16,3 6 6 15,1 6-15-15,1 8 12 16,-1 7-11-16,-5 5 4 16,-7 2-10-16,-9 4 5 0,-8-1-8 15,-13 2 4 1,-12-5 1-16,-11-4 3 16,-9-8 0-16,-7-8 1 0,0-6 7 15,5-12-8-15,10-8 3 16,12-10-1-16,10-4-1 15,15-10-2-15,12-2-10 16,13-1-22-16,12 4-21 16,11 6-81-16,10 7-107 15</inkml:trace>
  <inkml:trace contextRef="#ctx0" brushRef="#br0" timeOffset="45881.21">13014 13608 127 0,'0'0'265'0,"-5"0"-180"15,0 0-24-15,3 0-4 16,-4 0-25-16,4 1-18 16,2 8 12-16,2 2-4 15,0 6-19-15,0 5 7 16,2 4-10-16,-1 0 1 16,-1 0-2-16,0-4 1 15,-2-4 0-15,0-7-3 16,0-2 10-16,-2-5-6 15,0-6 1-15,2-4 2 16,-3-6-2-16,3-6 0 16,0-7-2-16,3-2 10 0,4-3-8 15,2 2 6-15,1-1-8 16,7 10 2-16,0 2-3 16,3 7 1-16,1 9 0 15,-2 6-2-15,4 7 2 16,-3 8-3-16,-7 7 3 15,-4 3-12-15,-7 6 12 16,-7 1-29-16,-5 1-7 16,-1-1-24-16,-1-5-60 15,6-3-66-15</inkml:trace>
  <inkml:trace contextRef="#ctx0" brushRef="#br0" timeOffset="46099">13345 13543 113 0,'16'-60'317'0,"-7"4"-284"16,0 12 38-16,-2 13-3 16,-7 12-52-16,0 14-3 15,-2 14 17-15,0 11-8 16,-4 10 6-16,2 14-21 16,0 12-2-16,2 3-5 15,-3 3-2-15,-1-1-11 16,-6-4-24-16,-1-3-41 15,-7-10-10-15,-3-4-36 16,4-15-41-16</inkml:trace>
  <inkml:trace contextRef="#ctx0" brushRef="#br0" timeOffset="46247.81">13290 13694 344 0,'11'-30'47'0,"-2"6"20"0,5 3-15 16,-1 2-47-16,7 6 1 15,7 5-6-15,6 2-2 16,5 6-12-16,-3 2-76 16,-1 2-96-16</inkml:trace>
  <inkml:trace contextRef="#ctx0" brushRef="#br0" timeOffset="46813.88">13754 13416 114 0,'-8'-21'350'0,"0"1"-274"16,-1 2 13-16,3 6-52 15,-2 4-7-15,6 5-19 16,0 6 2-16,2 7 10 16,-2 7-11-16,-3 6 8 15,-1 12-8-15,-4 12-6 16,4 7 4-16,1 9-10 15,3 1 0-15,2-2 0 16,5-4-5-16,-1-8 5 16,3-14-5-16,0-9-5 15,-3-12 8-15,3-9-4 0,1-10 6 16,4-10 0 0,-1-8 4-16,7-8-6 0,-1-10 2 15,4-2 0-15,-3-2 3 16,-1 5 0-16,-3 7-2 15,-1 9 4-15,-4 9 0 16,-5 5-9-16,1 9 4 16,2 9 0-16,-3 2 4 15,0 5-3-15,3 3-1 16,-1 3 0-16,4-6 1 16,-1-3-2-16,5-1 1 15,-4-1 0-15,3-5-4 16,-1-5 4-16,1-2 0 15,-2-7 0-15,1-5 3 0,-4-5-3 16,1-1 0-16,-2-3 0 16,-5-1-1-16,-2 3 1 15,0 4 0-15,0 4-1 16,-2 6-5-16,0 1 3 16,-1 2-17-16,1 3-25 15,-3 4 2-15,-3 4-59 16,-1 5-75-16</inkml:trace>
  <inkml:trace contextRef="#ctx0" brushRef="#br0" timeOffset="47347.87">13738 13511 195 0,'6'-42'263'0,"-4"-2"-194"16,0 2 3-16,2 4-15 15,-8 5-23-15,2 12-12 16,2 13 3-16,0 9-24 16,-2 16 8-16,0 15 16 15,2 16-19-15,0 14 4 16,2 6-3-16,0 7-2 0,0-8-6 15,2-2 1-15,-2-11 0 16,0-10-4-16,-2-13 4 16,2-8-4-1,0-10 4-15,0-10-2 0,1-6 2 16,1-8 0-16,2-7 3 16,6-8-3-16,-1-11 1 15,7-2-1-15,-1-1 2 16,4-3 3-16,-6 10-4 15,3 6-1-15,-1 9 0 16,-3 9-5-16,5 9 6 16,0 7-1-16,1 6 0 15,3 7-3-15,-6 2 1 0,-6 3 1 16,-6 2-2-16,-17 3-1 16,-7-3-2-16,-14-2-3 15,-12-3 4-15,-7-6-15 16,4-4 1-16,8-6-29 15,11-6-8-15,15-4-57 16,18-8-66-16</inkml:trace>
  <inkml:trace contextRef="#ctx0" brushRef="#br0" timeOffset="47997.77">14025 13571 113 0,'14'-18'273'15,"-6"6"-183"-15,-1 2-36 16,-3 8-15-16,-4 6-9 0,-4 6-10 15,-1 8 6-15,-1 4-14 16,2 0-4-16,4 0 0 16,2-3-5-16,6-6 2 15,9-3-3-15,2-6 0 16,4-1 3-16,-1-10-2 16,-2 0-1-16,-2-8 8 15,-5-3-9-15,1-2 12 16,-6-3-2-16,-1-2-6 15,-2 3 8-15,-3 6-9 16,-2 2 4-16,0 7-4 0,-2 2-4 16,-1 7 0-1,-1 4 1-15,-1 5 1 16,-1 10 2-16,-1 6-2 0,1 6-2 16,3 2 0-16,6-3 2 15,5-2-3-15,5-4 1 16,3-7 0-16,2-11 0 15,0-3 2-15,-3-10-2 16,3-6 0-16,-2-11 3 16,-1-6-3-16,-2-8 0 15,4 0 0-15,-7 1 5 16,2 5-3-16,-5 10 3 16,-5 7-5-16,0 11-1 15,-4 7 1-15,2 9 0 16,0 6 0-16,2 6-1 0,0 9 1 15,0 1 0 1,0 4 0-16,-2 4 1 0,-4 5-5 16,-2-4 3-16,-8 4-1 15,-6-4-2-15,-11-3-10 16,-10-4-3-16,-7-6 4 16,-8-5 7-16,4-17 6 15,8-7 0-15,11-8 1 16,10-9-2-16,19-11 2 15,15-8-1-15,16-7 0 16,16-7-25-16,7 1-12 16,10 2-48-16,1 7-80 15</inkml:trace>
  <inkml:trace contextRef="#ctx0" brushRef="#br0" timeOffset="48783.18">11180 12661 160 0,'-56'16'53'0,"8"-4"122"15,5-4-110-15,14 0 11 16,5-4-18-16,19-2-49 16,16-2 56-16,27 0-7 15,33-2-35-15,43-2 6 16,53-2-5-16,49-4 0 16,47-2 6-16,29 1-21 15,2 4 12-15,-11 1-4 16,-29 2-6-16,-47 6 5 15,-47-4-15-15,-41 2 4 16,-39-2-1-16,-29 0 2 16,-24 2-6-16,-11 0 0 15,-14 0-18-15,-4 0-8 0,-3 2-37 16,3 4-26 0,-3 6-104-16</inkml:trace>
  <inkml:trace contextRef="#ctx0" brushRef="#br0" timeOffset="53547.84">17546 14243 312 0,'-34'-4'53'0,"12"0"0"16,11 2-7-16,2-2-25 16,9 0-2-16,6 4 9 15,12 0 30-15,16 2-18 16,17-2-10-16,22-2-2 16,25-1-13-16,18-3 0 15,18-1-3-15,13-3-8 16,7-2 7-16,4 2-9 15,-7-1-1-15,-19 4 2 16,-21 3-1-16,-30 4 0 0,-31 4 0 16,-23-4-2-1,-15 2 9-15,-8 1-3 0,-6-2-2 16,0-1 4 0,2 0-7-16,0 0 1 0,0 0-2 15,0 0 2-15,0-1-4 16,0 1 2-16,0 0 0 15,0 0 0-15,0 0 3 16,0-3-3-16,0 3 0 16,0 0-1-16,0 0-1 15,-2 0-3-15,0 0-5 16,-1 3-2-16,0-3-32 0,-1 0-44 16,-2 1-84-1,-5 0-153-15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6-15T10:29:17.4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8703 1763 293 0,'11'-21'27'0,"-5"-1"36"16,0 4-27-16,-8-2 5 16,0 2 4-16,2 0-26 15,0 4 19-15,-2 2 1 16,2 0-25-16,-2 4 32 16,2 2-27-16,0 2-5 15,0 2 5-15,0 2-14 16,0 0 5-16,0 2-10 15,0 0 7-15,-2 2-14 16,4 8 9-16,0 10-2 16,0 14 1-16,2 12 6 15,4 14-7-15,-4 3 0 16,3-1 4-16,-1-4-10 16,1-8 6-16,2-8 0 0,-2-6-6 15,-1-10 10-15,1-10-4 16,0-6 0-16,-3-7 2 15,-1-5-2-15,1-3 0 16,5-7 0-16,4-7 0 16,7-12 9-16,7-11-9 15,4-10 0-15,-2-5 3 16,-4-4-5-16,-5 2 3 16,-7 7-1-16,-7 9 5 15,-3 9 6-15,-3 11-9 16,0 9-2-16,-3 8 5 15,1 4-17-15,2 4 8 16,-2 4 4-16,2 14-9 16,0 8 19-16,0 12-11 0,4 7 1 15,1 3 0-15,4-6-8 16,4-6 8-16,3-8 0 16,-3-8-3-16,0-10 1 15,-1-4 2-15,-5-8 0 16,-3-7 3-16,2-6 1 15,4-7-2-15,-1-10-2 16,1-9 0-16,0-7 11 16,-6-1-11-16,1 0 0 15,-5 9 1-15,2 6-6 16,-2 10 5-16,0 8 0 0,0 7 0 16,0 5-10-1,0 3 8-15,-2 9-4 0,4 10 6 16,2 11-8-16,0 9 8 15,3 3 0-15,0 2 0 16,0-7 0-16,-3-10-5 16,-2-6 5-16,-2-10 0 15,0-6-2-15,0-5 9 16,0-6-4-16,-2-7 0 16,2-6 8-16,-2-8-12 15,0-10 1-15,0-10 0 16,4-2 0-16,0-1 6 15,4 7-6-15,1 12 0 0,0 10 6 16,0 8-14-16,-1 10 8 16,7 6 0-1,3 8-14-15,5 11 7 0,2 4-1 16,-2 11 1-16,-3 5-38 16,-9 3-5-16,-5 0-49 15,-8-2-57-15</inkml:trace>
  <inkml:trace contextRef="#ctx0" brushRef="#br0" timeOffset="413.57">9622 1863 168 0,'-2'-29'266'15,"-5"2"-234"-15,3 7 18 16,2 6-3-16,0 4-21 15,0 5-13-15,2 2 31 16,-2-1-34-16,-3 1-8 16,0-1 0-16,-6 0-2 15,-2 2 0-15,-7 4 0 16,-7 4 3-16,-2 6-11 16,-2 8 8-16,0 7-2 15,4 1-10-15,5 2 2 0,6 1 6 16,10-4 4-1,8-2 0-15,4-2-2 0,8-3 2 16,5 0 0-16,4-4-8 16,0 3 10-16,-2 0-2 15,0 0 0-15,-8-5-13 16,-6 7 4-16,-7-3 7 16,-10-2 2-16,-7 2-9 15,-8 2 11-15,-10-2-4 16,-3-1 1-16,-3-6-49 15,8 0 7-15,6-5-56 16,10-6-85-16</inkml:trace>
  <inkml:trace contextRef="#ctx0" brushRef="#br0" timeOffset="1130.46">9723 1957 288 0,'0'-12'123'16,"2"2"-85"-16,0 6-12 15,1-2-9-15,-6 4-17 16,3 4 9-16,0 2 0 0,3 6 10 15,-3 6-2 1,-3 6 21-16,1 6-32 0,-2 2 2 16,2 2-8-16,2-4 11 15,8 39-14-15,-3-62 3 16,-1-1 0-16,-2-2-4 16,0 1 17-16,6-3-13 15,3-5 12-15,4-7-2 16,7-6-6-16,3-6-4 15,6-8 0-15,-2-4-6 16,-4 2 14-16,-8 0-8 16,-3 4 0-16,-5 8 12 15,-5 6-2-15,-4 8-10 16,2 4-3-16,-4 5-4 16,2 5-7-16,-2 9 14 0,0 6 0 15,-1 2 7 1,3 6-13-16,3 4 6 0,3-3 0 15,8-4-8-15,1-4 13 16,6-6-5-16,-2-6 0 16,4-8 7-16,-1-10-6 15,3-8-1-15,-4-7 0 16,4-8-2-16,-7-5 8 16,-5-4-6-16,-4 0 3 15,-4 0 6-15,-5 6 14 16,-2 9-14-16,-1 10-9 15,1 7 0-15,0 8-6 0,-1 9 6 16,-1 12-5-16,0 11 15 16,-3 10-11-16,1 10 1 15,1 8 0-15,7 1-7 16,1 5 6-16,1-4 1 16,0-3-11-16,1 0-34 15,-5-9 1-15,-2-6-50 16,-1-6-68-16</inkml:trace>
  <inkml:trace contextRef="#ctx0" brushRef="#br0" timeOffset="1413.67">10112 2091 205 0,'-17'-40'241'16,"3"4"-208"-16,10 2-4 15,4 4-13-15,16 6-16 16,5 5 7-16,16 6-3 16,5 7-4-16,10 6 0 15,-4 5-2-15,1 6 3 16,-11 7-2-16,-9 3 1 16,-14 6-7-16,-15 7 0 15,-17 2 7-15,-14 5-6 16,-17-4 2-16,-6 1-15 15,-5-4-10-15,6-5-52 16,9-7-74-16</inkml:trace>
  <inkml:trace contextRef="#ctx0" brushRef="#br0" timeOffset="2213.27">10503 2005 110 0,'-3'10'138'16,"3"0"-101"-16,-2 0-4 15,0 1-24-15,-2 0 8 16,4-3 2-16,4 0-8 16,5-2 32-16,7-2-25 0,5-4-4 15,11-1 11-15,1-8-24 16,3-3 16-16,-4-4 3 15,-3-4-18-15,-12-3 25 16,-1-2-22-16,-10 0 4 16,-6 2 9-16,-6 1-14 15,-10 2-4-15,-7 7 0 16,-10 8 0-16,-9 9-1 16,-7 10 1-16,-4 10 0 15,1 10-5-15,7 4 4 16,7 0 1-16,12 0 0 15,15-1 0-15,15-1 7 16,17-9-7-16,18-3 0 16,13-8-2-16,12-8 7 0,7-9-5 15,6-10 0-15,-6-4 3 16,-7-8 1-16,-6-2-2 16,-11-2-1-16,-11 1 17 15,-12-2-12-15,-6 0 1 16,-9-1-7-16,-7-2 6 15,-9 0 0-15,-3 1-6 16,-11 6 0-16,-6 4-8 16,-8 8 7-16,-3 8 1 15,-4 8 0-15,1 7-1 16,8 6-11-16,6 4 9 16,14 1 3-16,11 2-8 15,13-2 15-15,14-2-7 0,10-4 0 16,5-4 4-16,3-8-3 15,-1-4 2-15,-7-8-3 16,-4-5 13-16,-6-8-8 16,-2-1 11-16,-10 0 2 15,-4 1-16-15,-2 2 26 16,-3 3-26-16,-4 3 0 16,0 8 5-16,2 1-4 15,-2 4-6-15,-2 1 3 16,0 5 0-16,2 9-7 15,-2 7 7-15,-3 6 0 16,0 10-4-16,-1 3-2 0,-1 3-5 16,1-1-13-16,1-2-32 15,3-5-10-15,4-7-40 16,3-4-57-16</inkml:trace>
  <inkml:trace contextRef="#ctx0" brushRef="#br0" timeOffset="2562.6">11162 2015 378 0,'-5'-19'78'15,"1"0"-11"-15,4 5 3 0,-4 0-48 16,2 6-22-16,4 6-1 16,2 2 1-16,-2 6 0 15,5 4 3-15,2 8 2 16,2 3-5-16,3 4 0 15,-1 5-3-15,-2-4 6 16,1-2-3-16,-4-2 0 16,-1-4 1-16,-5-8-3 15,2-4 8-15,-4-2-3 16,2-8 34-16,1-3-34 16,2-11 6-16,-1-9-9 15,2-9 4-15,5-10-3 0,1-2-1 16,1-4 0-1,3 2-2-15,-3 6-10 16,3 9-13-16,-5 12-75 0,2 12-35 16,1 19-19-16</inkml:trace>
  <inkml:trace contextRef="#ctx0" brushRef="#br0" timeOffset="2797.03">11532 1979 248 0,'7'-6'60'0,"-1"0"-15"16,-1 0 40-16,-3-3-61 0,-4 6-1 15,0 0 2 1,-1 3-19-16,3 3-6 0,-2 5 1 16,-2 6-1-1,0 9 5-15,-6 6-5 0,-1 11 0 16,-3 2-2-16,-1-2-20 15,4-2-3-15,-2-5-41 16,4-11-55-16,5-11-58 16</inkml:trace>
  <inkml:trace contextRef="#ctx0" brushRef="#br0" timeOffset="2912.98">11504 1663 270 0,'-21'-5'0'0,"5"7"-25"0</inkml:trace>
  <inkml:trace contextRef="#ctx0" brushRef="#br0" timeOffset="3281">11876 1864 244 0,'4'5'118'16,"-2"-3"-90"-16,0 4-26 16,-4-5 10-16,-10 4 12 15,-3 3-8-15,-7 2 25 0,-5 0-23 16,-9 2-16 0,1 2 16-16,1 1-12 0,3 2-6 15,6-1 0-15,10 4 6 16,6-2-4-16,11 0-2 15,12 2 0-15,5-2-1 16,10-3 6-16,10 0-5 16,-1-3 0-16,-3-1 8 15,-8-2-13-15,-5 1 5 16,-13 1 0-16,-11-2-8 16,-12 3 10-16,-10 4-4 15,-9 1-3-15,-6-1-31 16,4-4-5-16,8-3-77 15,16-6-19-15</inkml:trace>
  <inkml:trace contextRef="#ctx0" brushRef="#br0" timeOffset="3580.21">11933 2095 241 0,'16'-4'94'16,"-3"2"-70"-16,1 1-4 15,-2-4-15-15,7 1-1 16,5 0-4-16,0 0 0 15,3 0-5-15,-4-2 15 16,-7-3-10-16,-6 1 21 16,-5-5-11-16,-7-5 9 15,-7-1-7-15,-5-6-5 16,-8 1 29-16,-4 2-32 0,-3 7 12 16,0 9-7-1,-5 12-4-15,-1 13 7 0,4 6-12 16,2 8 0-16,6 3-9 15,11 2 8-15,15-2 1 16,8-1 0-16,10-6-9 16,8-3 9-16,6-5-40 15,5-7-50-15,4-7-47 16</inkml:trace>
  <inkml:trace contextRef="#ctx0" brushRef="#br0" timeOffset="4130.83">12510 1590 303 0,'-17'-32'192'15,"-6"6"-158"-15,3 6 5 16,2 10-16-16,0 10-23 16,7 12 2-16,0 10 20 15,2 13-11-15,-2 14-9 16,7 7 7-16,-1 6-1 15,8 1-8-15,-1-6 0 16,2-2 9-16,1-11-15 16,-1-7 6-16,0-12 0 15,-2-9-5-15,0-6 18 0,-2-9-13 16,-2-1 7 0,-2-5 4-16,-5-1-10 0,-5-4-1 15,-5 2 0-15,-4 2-5 16,-6 6 9-16,-6 8-4 15,-1 11 0-15,1 6 4 16,4 7-11-16,6 5 7 16,9 2 0-16,14-3-8 15,8-4 11-15,13-5-3 16,7-11 0-16,10-10 7 16,2-12-5-16,5-10-2 15,-2-11 0-15,1-10 1 16,-3-8 8-16,-6-5-9 15,-6-5 8-15,-7 10-5 16,-6 7 29-16,-8 13-32 16,-4 10 4-16,0 15-10 0,-6 12 2 15,-2 12 4-15,-4 12 0 16,1 9 4-16,-1 8-18 16,5 3 3-16,2 1-30 15,3-3-2-15,5-4-89 16,0-6-96-16</inkml:trace>
  <inkml:trace contextRef="#ctx0" brushRef="#br0" timeOffset="4481.24">9287 2783 168 0,'-204'16'356'16,"53"-8"-320"-16,49-8 38 15,44-8-35-15,66-10-29 16,73 2 10-16,65 0-2 16,78-2 5-16,83 0 17 0,78 7-38 15,57 8 18 1,23 6 3-16,-11 8-21 0,-37 5 34 15,-74 0-36 1,-77-2 2-16,-75-4-3 0,-64-2 8 16,-56-4-7-16,-40-2 0 15,-25-2-20-15,-14-2-1 16,-17 2-75-16,-17 2-86 16,-18 0-226-16</inkml:trace>
  <inkml:trace contextRef="#ctx0" brushRef="#br0" timeOffset="30661.78">19003 9712 123 0,'-5'21'8'16,"-5"2"8"-16,-4-5 11 16,1-9-1-16,-3 1 17 15,1-6-9-15,-4-4-4 0,4-5-9 16,1-2 8-1,1-4 11-15,2-3-18 0,2-1 8 16,2 1 11-16,3 1-18 16,4 0 1-16,-2 5-10 15,2 0 1-15,0 0 13 16,2 2-18-16,-2 2 0 16,4 2-2-16,-1 1-4 15,1-2-5-15,-2 6 1 16,2-2 0-16,1 5-3 15,4 1 3-15,0 8 0 16,-3 0-3-16,1 2 0 0,-5-1 3 16,-6 1 0-1,-3-4 2-15,-6-1 1 0,-3-3-1 16,-3-5-1-16,1-3 9 16,-3-5-9-16,4-4 11 15,3-3 1-15,3-2-10 16,5-3 16-16,4 2-16 15,2-2 3-15,2 4 8 16,4-2-13-16,1 3 1 16,1 3-2-16,4 2 0 15,-3 0-5-15,-1 3 5 16,2 3-2-16,-1 6-1 16,-1 0-5-16,2 4 7 15,-4 4-5-15,-6 3 4 16,-4-3-1-16,-8 5 3 0,-3-4 0 15,-3-1-1 1,3-5 7-16,-1-5-6 0,1-2 5 16,3-6-4-16,5-2 14 15,1-4-11-15,4 1 1 16,0-4 1-16,4 1-1 16,4 1-2-16,3-1-1 15,0 1 1-15,0 1-1 16,0 6-2-16,-5-1 0 15,0 5-2-15,-2 3-4 16,4 1 3-16,2 2 2 16,1 2-7-16,-3 4 5 0,2 2-4 15,-6 2 7 1,-4 1-3-16,-8-1 3 0,-3-1 0 16,-5-2 0-16,5-4 0 15,-1-5 8-15,8-2-6 16,4-4 11-16,2-2-1 15,2-8-7-15,2-2-5 16,1-1 4-16,0-6-3 16,3 3 13-16,-1 2-14 15,1 4 0-15,2 2-2 16,-3 6-1-16,-3 2 1 16,2 2 0-16,2 6 2 15,3-2-7-15,-1 7 3 16,2 1 3-16,-1-1-1 15,-7 3-10-15,-4 2 11 0,-4-2 1 16,-5 0 0-16,-5-1 0 16,-1-4 2-16,1-5-2 15,4-2 7-15,1-4-3 16,-1-5 0-16,4-4-2 16,-1-1 1-16,3-3 2 15,2-2-4-15,2 2-1 16,4-1 5-16,1 5 0 15,1 1-5-15,0 2 0 16,0 4-3-16,-2 2-3 16,-4 4-1-16,7 2 4 15,-1 2 0-15,6 3-11 0,-1 3 10 16,-1 1-7 0,0 1 6-16,-8 0-2 15,-6-1 5-15,-8 1 2 0,-3-5 0 16,-3 0 6-16,-3-7-6 15,4-1 2-15,3-4-1 16,8-6 13-16,1 0-13 16,3-4-1-16,2-3 1 15,2-2 5-15,5-1-6 16,2 2 0-16,4 1 2 16,2 5-9-16,6 3 7 15,-1 2 0-15,-2 3-1 16,0 6-10-16,0 0 10 15,-7 5-2-15,-3 4-5 16,-1 0 4-16,-7 3 2 0,-2-2 2 16,-7 1 0-16,-4 3 5 15,-5-5-5-15,0-3 0 16,-2 0 0-16,4-8 11 16,5-2-8-16,5-4 3 15,4-1 5-15,0-4-10 16,4-4 8-16,2 0-9 15,5 0 4-15,1-2-8 16,7 2 5-16,1 4-1 16,-1 2 0-16,-3 6-10 0,-3 2 10 15,0 2-8 1,-5 6-4-16,-3 0 11 0,-3 7-8 16,-9-1 9-16,-9 3 0 15,-6 0-2-15,-3-3-5 16,0-5-19-16,4 0-27 15,10-8-22-15,9-5-218 16</inkml:trace>
  <inkml:trace contextRef="#ctx0" brushRef="#br0" timeOffset="33312.46">17846 7918 109 0,'5'-15'1'0,"-1"-6"221"16,5 2-165-16,4-1 3 16,-3-7-11-16,0 1-7 15,4 0-13-15,-3 0 8 16,0 1-18-16,1 6 8 15,-2-1-7-15,3 2-19 16,-1 0 13-16,1 2-11 16,3 1 0-16,1 1 0 0,6 0 0 15,2 1-3-15,8 0 0 16,9 3 5-16,5 2-6 16,5 2 1-1,5 2 0-15,3 3 1 0,-2-1 4 16,2 4-5-16,-2-2 0 15,-2 4 6-15,0-3-5 16,2 3-1-16,-5-2 0 16,1 2-4-16,2-1 7 15,-3 1-3-15,-2 0 0 16,3-1 4-16,-1-3-5 16,-2-1 1-16,-6-1 0 15,-5-5 2-15,0 2 3 16,-2 2-5-16,0 6 0 15,4 2 5-15,3 4-8 0,-3 0 3 16,5 5 0-16,-3 1-3 16,2 1 8-16,-2 4-5 15,-2 0 0-15,3 0 5 16,-1 4-3-16,-1-1-2 16,-1 4 0-16,0-1 0 15,-1 1 6-15,-4 2-6 16,-1 2 0-16,-1-2 2 15,-4 3-2-15,1-2 0 16,-3 2 0-16,0-1-2 16,-3 0 8-16,-1 2-6 15,0 1 0-15,-1-3 2 0,-2 7 0 16,1 1-2-16,1-1 0 16,2 3 2-16,1 0 4 15,2 0-6-15,-2-5 0 16,-2 0 2-16,-1 0-5 15,-4-2 3-15,0 1 0 16,1 5-2-16,-6 0 5 16,3 4-3-16,-3 3 0 15,1 6 5-15,-3 3-6 16,-1 0 1-16,-1 0 0 16,2 0-3-16,-4 1 8 15,0-6-5-15,-3-1 0 16,1 0 0-16,-2-3 1 0,-1-2-1 15,-1 0 0 1,-1 4 3-16,0-2 3 0,0 6-6 16,0 1 0-16,3 0 2 15,-3 2-4-15,0 2 2 16,-2 1 0-16,0 0-2 16,-4 0 8-16,-3-2-6 15,3-6 0-15,-5 0 1 16,-1-2-3-16,2 0 2 15,-3-2 0-15,-1 1-1 16,2 5 6-16,-2 1-5 16,-1 0 0-16,0 6 1 15,-1-1-3-15,-1-4 2 16,-1 2 0-16,-1-1 0 0,-2-2 3 16,-1-1-3-16,3-6 0 15,-2 3 0-15,2-3-2 16,1-1 2-16,-1-1 0 15,1 2-1-15,-5-2 5 16,2 1-5-16,-4-3 1 16,1-2 0-16,0-5-2 15,-2-5 2-15,-1-1 0 16,0-4 0-16,-4-4 3 16,2-4-3-16,-2 0 0 15,-2-4 1-15,0 1-1 16,0-1 1-16,-1-1-1 15,-1-3 2-15,2 1 3 16,0-1-5-16,0-1 0 0,2-2 0 16,0 0 1-16,0 2-1 15,-1-1 0-15,-3-2 0 16,-2 2 4-16,-5-3-5 16,0-4 1-16,-1 5 0 15,1-6 0-15,3 0 0 16,1 0 0-16,1 0 0 15,-4 0 3-15,2-1-3 16,-5-4 0-16,-1 1 0 16,-4 0 0-16,2 0 1 15,3-2-1-15,2-2 0 0,0 0 4 16,2-3-4 0,-2-4 0-16,-3 1 1 0,1-2 0 15,-2 0 0-15,-3-3-1 16,1 2 0-16,1 1 2 15,-2-2-3-15,2 2 1 16,5 0 0-16,3 2-1 16,-2-2 1-16,6-1 0 15,-3 0 1-15,3-2 4 16,-3-1-5-16,1-2 1 16,2 0 0-16,-1 0 7 15,3-3-7-15,2 0-1 16,2-4 2-16,-2 0 3 15,0-3-5-15,-2-3 0 0,0 2 1 16,0-4-1-16,-3 0 1 16,1-6-1-16,4 0 2 15,0-7 2-15,4-3-2 16,5-7-2-16,2-4 0 16,2-6 0-16,3-7 0 15,5-1 0-15,-2-2-1 16,6-1 4-16,2-1-3 15,2 2 0-15,2 2 1 16,2 4-2-16,1 4 1 16,2 3 0-16,-1 5-2 0,3 2 6 15,-2 0-4 1,4-2 0-16,0 2 1 0,0-3-3 16,3 5 2-16,1 2 0 15,-1 5 0-15,-1 2 4 16,1 1-4-16,-1-1 0 15,1 5 1-15,-1-3-2 16,2 0 1-16,3 1 0 16,-2 1-1-16,3-2 5 15,0 1-4-15,-2 2 0 16,1 4 2-16,-3-1-3 16,-1 1 1-16,-3 0 0 15,-2-4 0-15,-2-2 4 16,2 0-4-16,-1 0 0 0,2 0 0 15,-2 5-1-15,3 6 1 16,-1 0 0-16,1 5-1 16,-3 1 5-16,2-4-4 15,1 3 0-15,-1-4 0 16,0 0-1-16,1 0 1 16,-3-1 0-16,1 1-1 15,1 0 4-15,-2 2-3 16,3 3 0-16,1-3 0 15,-3 5-2-15,-1 0 2 16,2 6 0-16,-2-2-1 16,-1 6 4-16,-1-1-3 15,0 1 0-15,-2 5 1 0,2-1-3 16,-1-1 2-16,-1 3 0 16,0 2-1-16,1 0 1 15,-2 6-3 1,-3-1 3-16,2 1-16 0,-2 6 5 15,0-3-25-15,0 2-6 16,2 2-8-16,2 4 3 16,3 5-36-16,4 7-42 15</inkml:trace>
  <inkml:trace contextRef="#ctx0" brushRef="#br0" timeOffset="35311.78">21835 12341 234 0,'-25'-2'82'0,"2"-7"-19"0,6-5-4 15,3-5-3-15,6 0-14 16,5-1-18-16,6 1-12 16,3 0-2-16,4 2 13 15,3 1-11-15,3 2 1 16,1 0-1-16,1 7-11 15,-1-1 5-15,2 4-6 16,-1 4-2-16,-1 4 0 16,-1 4-2-16,-3 4 3 15,-2 4-1-15,-4 1 0 16,-7 4 2-16,-5 0 0 16,-8-2 0-16,-2-3 6 15,-5-1-6-15,-1-7 9 0,2-1 6 16,3-7-3-16,3-2 8 15,1-4-8-15,6-4-2 16,3 0 1-16,1-2-10 16,7-2 1-16,3 0-2 15,6-2 4-15,-1-1-1 16,5 1-3-16,-3 5 0 16,1 1-2-16,-3 2 2 15,-1 3 0-15,-5 5 0 16,1 3-9-16,-3 5 9 15,-1 1-3-15,-2 4 0 16,-4 4 1-16,-2 2 1 0,-7-1 1 16,-3-5 0-1,-3 2 3-15,-4-5 1 0,4-5 1 16,1-8-2-16,5-1 12 16,2-6-10-16,2-3 5 15,5-1-2-15,2-5-8 16,6 1 7-16,4-2-6 15,3 0 0-15,3 2 1 16,1 0-2-16,-3 6 0 16,1 1 0-16,-3 5-2 15,1 5 0-15,-4 2-1 16,0 5 1-16,-2 5-1 16,-1 3-1-16,-4 2 4 15,0 4-1-15,-4 0-3 0,-6-1 1 16,-4 0 3-16,-3-2 0 15,-1-6 2-15,1-1 1 16,1-6 0-16,5-6 7 16,3-2-7-1,1-4 8-15,3-3-8 0,2-6-2 16,4 1 6-16,1-3-4 16,1 0-2-16,4 1-1 15,3 1 4-15,-2 3-7 16,3 4 3-16,-2 4-2 15,-3 3-1-15,1 3-5 16,-6 6 7-16,0 2 0 16,-2 4-2-16,-4 3 0 0,-2 2 0 15,-5 1 3-15,-5-3-2 16,-1 0 5-16,-3-5-3 16,3-4 3-16,-1-4 0 15,7-4 3-15,5-2-6 16,2-5 0-16,2 2-1 15,2-4-3-15,2 0-7 16,-2 0-21-16,3 1-50 16,-3 4-74-16,-2 3-208 15</inkml:trace>
  <inkml:trace contextRef="#ctx0" brushRef="#br0" timeOffset="37796.11">19963 11182 295 0,'0'3'38'0,"-5"-6"0"0,1 0-7 16,2-5-11-16,0 2 16 16,-2-2-4-16,4 2 8 15,-3 0-9-15,3 2-9 16,3 0 7-16,-3-1-15 16,2 1-3-16,0 1 2 15,2-4-11-15,3-2 8 16,3-1-7-16,6-2 0 15,7-2 4-15,6 2-6 16,7-2 1-16,106-18 5 16,-113 28-3-16,4 0 2 15,1-2-1-15,0 2-4 16,32-4 11-16,1 1-11 16,-5 0 1-16,-2 0 4 15,-4 1-2-15,-2 1 1 0,-1 1-5 16,3-3 3-1,2 1 2-15,0-3-5 0,0 0 0 16,0-1 0-16,-3 2 6 16,3 3-6-16,-2 0 0 15,4 4 2-15,-2 1-2 16,2 3 1-16,0 1-1 16,1 0 0-16,-1 2 5 15,-2 1-5-15,-3-2 0 16,-1-1 1-16,-7 2-1 15,-3-1 0-15,-1-2 0 16,-1 1 1-16,0-2 5 16,5 2-6-16,7-1 1 15,-1 1 2-15,2-3 1 0,1 2-4 16,-2-2 0 0,-8 1-1-16,-4 1 6 0,-3-2-6 15,-4 2 1-15,-3-2 0 16,1 3-2-16,2 1 2 15,1 1 0-15,5 0 0 16,5-2 4-16,6 0-4 16,3-2 0-16,0-1 2 15,-1-1-4-15,-7 3 2 16,-7-2 0-16,-6 3-1 16,-8-1 4-16,1 3-3 15,2-1 0-15,0 6 0 16,2-1 0-16,1 0 0 0,-1 4 0 15,0-3 1-15,-4 4 3 16,-3-1-4-16,-2 1 0 16,-1 0 0-16,-2 1 1 15,1 2-1-15,1 2 0 16,0 3 1-16,2 0 4 16,2 5-5-16,-1 0 0 15,1 3 0-15,-1 3 3 16,-2 1-2-16,1 8-1 15,-2-1 2-15,0 4 2 16,-3 4-3-16,-3-2-1 16,-3-2 2-16,-6 3 2 0,1-1-4 15,-1-5 0 1,-4 4 0-16,3-1 4 0,-2 2-4 16,-1 2 0-16,-2 0 0 15,4 0-1-15,-1 0 2 16,-1-3-1-16,2-3 0 15,-4 1 4-15,0-4-4 16,0-1 0-16,-2 0 1 16,-2 0 1-16,1 0-2 15,-1-2 0-15,-3 3 0 16,2-3 3-16,-1 0-3 16,-3 0 0-16,-3 0 0 15,-3-1 0-15,-1-4 1 0,-1-1-1 16,-3-2 1-1,-3 0 3-15,1-4-4 0,0 5 0 16,-1-3 0-16,-1 0-1 16,2 2 1-16,0 0 0 15,-5 3 0-15,4-4 2 16,-3 6-3-16,-1-5 1 16,1-1 0-16,-3-1 0 15,-3 1 1-15,1-5-1 16,0-2 0-16,-2-3 2 15,1 2-2-15,-3-7 0 16,-2-2 0-16,-2 2-1 16,-3-4 3-16,-6 0-2 15,2-4 0-15,1 2 2 0,3 0-2 16,2-2 0-16,-1-2 1 16,2 2-1-16,-3-1 1 15,-3-4-1-15,-4 1 0 16,-5-2 3-16,1 0-3 15,-10 0 0-15,1-2 0 16,-5 1-3-16,3-4 3 16,-3-1 0-16,3 0 0 15,0 0 0-15,5-2-1 16,-4 2 1-16,-2 0 0 16,3 2-3-16,-3-2 4 15,1 0-1-15,1 0 0 0,5 2 2 16,2-2-2-16,2-2 0 15,0-1 0-15,0 0-1 16,4-1 1-16,-4-4 0 16,2-3 0-16,-2-1 3 15,0-2-3-15,-2-4 0 16,2-3 0-16,0-4 1 16,1 1-1-16,2-2 0 15,-1 0 0-15,4 0 4 16,-2 3-4-16,6-2 0 15,1 3 0-15,6-4 1 16,3 0-1-16,8 0 0 16,-3-4 0-16,4-5 2 0,-2 1-3 15,1-4 1 1,-1 0 0-16,0-2 1 0,3 0 0 16,1-4-1-16,4-3 0 15,0 0 3-15,1-8-3 16,3-5 0-16,2 0 1 15,1-6-2-15,2 1 2 16,1 3-1-16,-1 3 0 16,2-2 4-16,3 3-4 15,1 0 0-15,2-9 0 16,0 3 0-16,4-5 1 16,4 6-1-16,3 3 0 15,5 6 2-15,5 7-3 16,6 6 1-16,4 0 0 0,9 3 0 15,-3 0 0-15,6 1 0 16,-1 4 0-16,-3 4 3 16,-5 3-4-16,1 6 1 15,-4 5 0-15,4 4-4 16,3 2 3-16,5 3 1 16,-4 3-1-16,1 1-4 15,-9 4 4-15,-11 0-9 16,-5 4-15-16,-4 6 0 15,3 2-32-15,-6 9-23 16,7 8-136-16</inkml:trace>
  <inkml:trace contextRef="#ctx0" brushRef="#br0" timeOffset="39210.68">18693 14668 113 0,'-4'-6'267'0,"-1"-6"-187"0,5-2-13 16,5 2-8-16,-3-2-26 16,9-5-26-16,5 11 7 15,5-1-3-15,6 5-10 16,2 4 5-16,0 4-6 16,-4 6 0-16,0 3 1 15,-8 6 2-15,-3 1-3 16,-8 4 1-16,-4 2 1 0,-6 0 0 15,-9-2-1 1,-7-3-1-16,-7-7 8 0,0-6-2 16,0-10 10-16,6-4-1 15,2-8-6-15,9-3 10 16,2-2-13-16,8-4 1 16,5 2 2-16,4 0-8 15,4 4 8-15,3-2-1 16,-1 5-7-16,1 1 2 15,-1 6-3-15,1 4 0 16,0-1-3-16,-3 5-2 16,-4 3 5-16,0 3 0 15,-2 4 1-15,-5 1-3 16,-4 7 3-16,-5-2-1 16,-8 1 3-16,-4-3 0 0,-2-2-1 15,-2-1 3 1,3-8-1-16,3-4 10 0,5-4-7 15,3-2-1-15,5-2 5 16,2 0-11-16,4-4 7 16,0 0-6-16,0 0 1 15,7 1 0-15,-3 1-2 16,6-1 0-16,1 7-1 16,3 0 1-16,1 0-2 15,-1 4 2-15,0 4-3 16,-3 0 0-16,-6 2 0 15,-3 7 3-15,-6 0-2 16,-4 5 7-16,-10 2-5 16,-2-2 0-16,-2 1 1 0,3-7 4 15,1-6-4-15,7-5 0 16,5 2 5-16,4-6-4 16,2-1 5-16,0-2-7 15,0-2 3-15,2-2-1 16,3-6-2-16,1 3 0 15,2-2 0-15,1 3 0 16,3 2 0-16,-1 4 0 16,2 2-3-16,1 4 0 15,-3 4 0-15,1 2 3 16,-3 2-2-16,-5 6-3 16,-4-3 4-16,-4 1 0 0,-11 5 1 15,-7-3 5 1,-7-2-4-16,-1-2-1 15,1-2 2-15,7-8 1 0,9-4-6 16,9-8 3-16,4-3-12 16,9-6-3-16,1-2-32 15,7-4-27-15,1-1-58 16,0-1-106-16</inkml:trace>
  <inkml:trace contextRef="#ctx0" brushRef="#br0" timeOffset="41561.44">17276 12962 258 0,'11'-15'39'16,"3"0"4"-16,5-1-11 16,4-6 4-16,8-3-13 15,6 2 10-15,6-5 8 16,-1-3-15-16,0 3 9 15,1-4-11-15,-7 4-10 16,-3 0 12-16,0 2-13 16,-1 2-2-16,1 2-2 0,6 4-6 15,-2 2 2-15,10 4-2 16,4 3-3-16,9 2 15 16,5 3-13-16,8 4 6 15,3 0 1-15,0 1-6 16,2 4-1-16,-1-1-2 15,2 4 2-15,2 0-3 16,0 2 1-16,4 2 0 16,-2 0 0-16,1 0 2 15,-1-1-2-15,-1 1 0 16,2 3 0-16,-1-5-3 16,-4 3 3-16,-4 2 0 15,-11-1 0-15,-1 2 3 0,-10 2-3 16,1 0 0-16,-3 0 0 15,3 2 6-15,-1-3-5 16,1-1 1-16,-1-1 2 16,-6 2-1-16,-3-2 0 15,-3 3-3-15,-6 1 3 16,-1-2 2-16,-1 5-4 16,-2-1 0-16,-2 1 1 15,5 2 2-15,-5-2-1 16,2 4-3-16,-2 2 0 15,-4 0 4-15,-4 1-2 16,-3 4 1-16,1 1 3 0,-4 2-4 16,3 0 4-1,1 5-6-15,2-5 2 16,-4 2 2-16,1-2-1 0,-2 2-3 16,-5 4 4-16,-2 5-1 15,3 3 0-15,-6 6-2 16,0 2 0-16,3 0 4 15,-5 2-4-15,4-4-1 16,-4 0 1-16,-2 0 4 16,-2-3-4-16,0-5-1 15,-2 2 1-15,0 0 2 16,2-1-2-16,0 2-1 16,0 1 0-16,0 1 3 15,2-3-3-15,2 2 0 16,-1-2 1-16,3 2-3 0,-2 2 2 15,2 1 0-15,-2 1-1 16,-4-1 6-16,-7 4-5 16,-2-5 0-16,-4-1 0 15,-5-5 3-15,-2 2-2 16,2-6-1-16,0 0 4 16,-2 2-3-16,2-2 6 15,1 0-7-15,-1-4 3 16,-1-4-3-16,4 0 1 15,-3 1-1-15,3-2 0 0,-3 0 5 16,1 2-5 0,-6 1 1-16,3-1 1 0,-2-1-2 15,2 0 0-15,-1-7 0 16,6 0 0-16,-3 2 2 16,1 5-3-16,-4-7 1 15,-1 8 0-15,-3-1 1 16,1 0-1-16,2 0 0 15,-1-4 0-15,1-3 2 16,0 4-2-16,-5 1 3 16,-2 2-3-16,-2-3 6 15,0-2-3-15,0-1-2 16,-1-2 6-16,1 3-5 16,-2-6 1-16,-3-2-3 0,3 1 3 15,-1-2-1 1,-2 0 0-16,3-4-2 0,-3-4 0 15,1 1 5-15,-3 0-5 16,0-5 0-16,-4 2 0 16,-2-1 0-16,-2-4 0 15,0 3 0-15,-3-2 0 16,-3 2 3-16,4-1-3 16,-2-1 0-16,4 1 0 15,3-1 1-15,1-2-1 16,0 2 0-16,-3-3 0 15,3-1 4-15,-7-4-5 16,-3 0 1-16,4-4 0 0,-4 4-2 16,2-5 2-1,2 1 0-15,4 0 0 0,-3 0 0 16,5 2-1-16,-5-6 1 16,0 4 0-16,0-2-2 15,-1 2 2-15,0-4 0 16,2 2 0-16,1 2 2 15,-1-4-2-15,1 0 0 16,-2-3 0-16,0 3-2 16,3-9 2-16,1-2 0 15,-1 2 0-15,1-1 3 16,3 0-3-16,-2 0 0 16,-1 0 0-16,3-4 0 15,5 4 1-15,-3 0-1 16,0-9 0-16,2 6 4 0,-2-8-4 15,1-5 0-15,-1 3 1 16,0-11-1-16,-2 3 1 16,2-11-1-16,3-2 0 15,3-2 4-15,3-9-4 16,7-1 0-16,4-2 0 16,-8-153 2-16,28 174-1 15,-2-1-1-15,4-1 0 16,-2-5 2-16,5-42-2 15,-3-3 0-15,0 0 0 16,-1-4 1-16,-3-1-1 16,-3-2 0-16,-1 5 0 0,2 0 4 15,0 10-5-15,-2 5 1 16,4 3 0-16,-5-4 0 16,7 2 0-16,3 7 0 15,3 5 0-15,6 7 1 16,6 6-3-16,2-1 2 15,7-2 0-15,0-3-2 16,5 0 3-16,-3 3-1 16,0 5 0-16,-2 2 1 15,-4 4-2-15,-3 0 1 16,0 2 0-16,-4-1-1 16,-1 5 2-16,-1 0-1 15,3 2 0-15,-2 2 0 16,3 0-1-16,2 2 1 0,5 2 0 15,0 4-4-15,4 1 5 16,2 3-1-16,3 2 0 16,2 2 0-16,0 2-3 15,2 0 3-15,7 4 0 16,-5 0-4-16,-4 4 4 16,-3 2-1-16,-6 6 1 15,-9 2-8-15,-6 2 6 16,-1 2-5-16,-2 0-4 15,-3 4 1-15,-6 3-23 16,-2 5-16-16,-12 2-17 16,-10 7-132-16</inkml:trace>
  <inkml:trace contextRef="#ctx0" brushRef="#br0" timeOffset="46994.24">25145 9446 168 0,'0'-8'210'0,"3"2"-146"16,1 2-39-16,1-2 6 16,1 2-9-16,1 3-11 15,-3-2 19-15,-2 3-22 16,1 3-2-16,-3-2-3 15,-3 2 2-15,1-3-8 16,-2 1 3-16,-3 2 0 16,1-3 16-16,-6 0-8 15,1 0 6-15,0 0 10 16,5-3-11-16,1 2 15 0,5-3-5 16,2 0-15-16,3-1 6 15,2 1-13-15,-3-1 0 16,2-1-1-16,3 0 4 15,1 1-6-15,3 4 2 16,3 1-7-16,-1 4 5 16,-1 5-6-16,-4 3 0 15,-7 0 3-15,-3 5-15 16,-7-3 19-16,-7 0-2 16,-5-2 3-16,-6 0 7 15,0-5-6-15,1-4 4 16,4-1 9-16,6-4-12 0,8-2 18 15,2-2-7-15,6 0-13 16,0 0 7-16,2-2-6 16,3-2-1-16,2 2 0 15,-2-1-1-15,1 4 0 16,2 1-5-16,-4 1-23 16,-3 1-16-16,-3 4-81 15,-3 5-74-15</inkml:trace>
  <inkml:trace contextRef="#ctx0" brushRef="#br0" timeOffset="50545.73">22628 7794 232 0,'2'-8'23'0,"-2"2"56"16,4-2 44-16,3 0-101 0,-3-3-1 15,6-4 9-15,3-3 7 16,5 1-21-16,4-4 23 16,5-1-5-16,4 2-21 15,4-2 12-15,6 1-22 16,1 2 1-16,7-2 4 16,4 3-2-16,1 3-1 15,2-2-5-15,0 5 4 16,4 0-2-16,0 3-2 15,9 1 0-15,4-1 1 16,8 1 6-16,4-2-7 16,6 0 0-16,7 0 4 15,4-2 4-15,8 2-8 16,0-1 0-16,2 0-1 0,-3-1 7 16,-4 0-6-16,-3-3 0 15,-6 4 0-15,-3-3-2 16,1 6 2-16,-7 0 0 15,2 4-2-15,3 4 7 16,-3 1-5-16,-2 4 0 16,-3 1 1-16,-6 2-1 15,-2-2 0-15,0 2 0 16,-1-1 3-16,2 2 4 16,2-1-7-16,-3 0 0 15,-2-2 1-15,-2 0-1 16,-1 3 1-16,2-6-1 15,1 1 0-15,3-4 8 0,4 1-8 16,2-2 0-16,3 5 4 16,5 0 3-1,0 4-7-15,5 0 0 0,-4 2 0 16,-5 0 7-16,-9 2-7 16,-9 0 0-16,-13-2 1 15,-6 2-3-15,-4-2 3 16,-9-2-1-16,3 5 0 15,5-3 7-15,4 2-7 16,4 2 0-16,10 0 1 16,1-1-3-16,1 4 2 15,-1-6 0-15,-6 2 0 0,-4-1 2 16,-7-1-3-16,-3-2 1 16,-2 1 0-16,3-2-2 15,0 0 2-15,6 2 0 16,5 2 0-16,6 1 7 15,1 2-7-15,-1 1 0 16,0 0 0-16,1 2-2 16,-5 0 3-16,-2 0-1 15,-4 2 0-15,4 3 5 16,-2-2-5-16,-2 2 0 16,0 0 0-16,2 1 2 15,-4 3-1-15,-4-4-1 16,-1 0 0-16,-5 1 7 15,0 0-7-15,-3-1 0 16,8 6 1-16,-1 3-2 0,4 0 3 16,0 0-2-16,-1 3 0 15,-2-2 2-15,-7-5-3 16,-2 2 1-16,-7-1 0 16,-2-1-2-16,-4-5 4 15,0 6-2-15,4-5 0 16,-3 0 2-16,3 2-4 15,-3 1 2-15,3-2 0 16,0 1-3-16,-3 0 4 16,3 3-1-16,-2-2 0 15,2 4 3-15,-6 0-6 0,2 0 3 16,-3-1 0 0,0-3-4-16,-2 2 6 0,-1-3-2 15,-1-2 0-15,3-3 5 16,-2 2-6-16,1-1 1 15,-3 0 0-15,6 1-6 16,-6-1 6-16,1 0 0 16,-3 1-1-16,-1 0 2 15,-4 1-2-15,-4-4 1 16,1 2 0-16,-1-2-2 16,-2 0 4-16,1-2-2 15,0 2 0-15,1 0 6 16,-2 0-6-16,2 2 0 15,-2 4 0-15,3-1 0 0,-5 2 4 16,0 4-4-16,-2 1 0 16,2 0 5-16,-5 2-2 15,1 0-3-15,-2-2 0 16,-2 2 4-16,-1 0-1 16,3 0-3-16,0 0 0 15,-2 1 6-15,-1 1-4 16,1 1-2-16,-4 3 0 15,-1 3 1-15,-5 2 4 16,-2 2-5-16,-2 0 0 16,-5 3 4-16,-6 2-4 15,-3-1 0-15,1 3 0 0,-3 1 3 16,-3 0 0-16,6-4-3 16,1-1 0-16,5-6 4 15,0-4-1-15,0-1-3 16,2-3 0-16,2-1 3 15,-12 1 1-15,4-3-2 16,-3 1-2-16,-1-1 4 16,-3-2 0-16,3-1-4 15,2-1 0-15,-3-4-1 16,3 1 4-16,1-2-3 16,3-1 0-16,0-2 3 15,4-3-7-15,-2 0 4 16,4 3 0-16,-6-2-3 15,-2 4 6-15,-5 1-3 0,-2-2 0 16,-3 1 3-16,2 0-7 16,0-1 4-16,3-2 0 15,3-2-2-15,-1-2 5 16,3 1-3-16,-1-3 0 16,3-1 2-16,-4 1-1 15,0 0-1-15,0-2 0 16,-1-2-1-16,3 0 4 15,0 1-3-15,-1-4 0 16,3 4 2-16,-2-3-2 16,0-1 0-16,-3 2 0 15,5-4-3-15,-2 2 7 16,-2-1-4-16,2 0 0 0,2 0 2 16,-5 0-4-16,-1 0 2 15,-3 0 0-15,1-2-2 16,-5 2 5-16,2 0-3 15,1-1 0-15,4 4 2 16,-5-3-2-16,-1 0 0 16,-1-2 0-16,-2-2-1 15,-2 0 4-15,1-2-3 16,0 0 0-16,5 0 0 16,-3 0-2-16,3 0 2 15,-3 0 0-15,1 0-2 16,-3 0 3-16,-5 0-1 15,0 0 0-15,-4-2 1 0,-2 2-3 16,0-4 2-16,0 0 0 16,0-2-1-1,1 2 2-15,1-3-1 0,2 1 0 16,2 2 2-16,0-5-4 16,-2 1 2-16,2 0 0 15,-4-2-1-15,-4 2 3 16,0-2-2-16,1 0 0 15,3-1 2-15,0-2-5 16,4 1 3-16,0-4 0 16,2 0-2-16,-8 0 1 15,0-2-1-15,-4-1 2 16,-3 3-1-16,1-2-2 16,4 5 3-16,4-2 0 0,7 3-4 15,0-1 2-15,1 3 0 16,4-1 2-16,-5 3 0 15,1-3-5-15,-2 4 5 16,4 0 0-16,-1-2-1 16,5 3 4-16,-1-2-3 15,1 0 0-15,2-1 2 16,-7 0-3-16,0-1 1 16,-9-2 0-16,-6-1-2 15,-7 0 8-15,-5 1-6 16,-1-4 0-16,6 4 3 0,1-2 3 15,8 4-5-15,7-3-1 16,10 6 1-16,4-4 6 16,3 2-7-16,1-1 0 15,-4-4 3-15,-9-1-4 16,-8-5 1-16,-7 1 0 16,-3-6-1-16,-3 1 8 15,6-2-7-15,5 2 1 16,5 4 4-16,3 0-1 15,8 2-3-15,5 2-1 16,-1 0 0-16,1-4 4 16,0-3-4-16,1-5 0 0,-6 0 2 15,-1-4-3 1,-1-4 1-16,-1-2 0 0,-1-4-1 16,1-4 7-16,-1-2-6 15,4 0 0-15,1-5 5 16,7-1-2-16,8-1-3 15,4-7 0-15,6-5-2 16,7-3 7-16,3-4-5 16,6-2 0-16,0-3 2 15,-3-1-6-15,3-4 4 16,-2-2 0-16,-5 3-3 16,5 2 7-16,0 6-4 15,4 3 0-15,4 4 3 16,8 0-10-16,1 3 7 15,4 1 0-15,3 1-3 0,0 2 5 16,0 1-2-16,3-2 0 16,-2-3 1-16,-2 1-6 15,-3-2 5-15,-3 6 0 16,-3 2-3-16,-1 7 6 16,-2 4-3-16,2 4 0 15,0 5-2-15,5 6-6 16,2 2 8-16,4 4 0 15,5-2-6-15,2 4 6 16,0 0 0-16,2-2 0 16,0 0 3-16,-7 2-6 15,1-2 3-15,0-1 0 0,-5 4-3 16,-3-2 5 0,1 3-2-16,0 2 0 0,-2 3-18 15,-5 7 11 1,2 1-22-16,0 7-11 0,-1 6 3 15,1 6-36-15,5 8-23 16,2 11-121-16</inkml:trace>
  <inkml:trace contextRef="#ctx0" brushRef="#br0" timeOffset="51445.36">25139 9444 107 0,'-11'0'4'16,"2"-1"288"-16,2-2-220 15,5 1-2-15,-3 1-31 16,5-5-9-16,-4 0-5 15,-3-5-3-15,-1 1 7 16,-8-4-10-16,-5-4-1 0,-8-4 8 16,-11-6-14-1,-11-6 9-15,-176-105-5 0,169 109-9 16,-2-1 16 0,0-1-21-16,2 1 11 0,-53-31 8 15,5 2-21-15,18 4 13 16,14 8-7-16,18 7-4 15,16 8 7-15,11 4-9 16,9 5 0-16,5 2-1 16,-3 0 5-16,-2-2-4 15,-2 0 0-15,-3-2 1 16,-4 0-3-16,0 2 2 16,0 0 0-16,5 4-1 15,4 4 4-15,1 4-3 16,11 4 0-16,1 4 1 0,3 2-9 15,4 0-3-15,2 2-16 16,0 0-5-16,3 4-31 16,3 6 20-16,13 9-64 15,8 4-117-15</inkml:trace>
  <inkml:trace contextRef="#ctx0" brushRef="#br0" timeOffset="52178.57">25213 9551 344 0,'2'6'64'0,"0"-2"12"0,-4-2-13 16,4-4-4-1,0-2-21-15,-2-2-19 0,2-1 6 16,0-5-7-16,3-5 7 16,-1-5-4-16,4-6-9 15,-2-9 15-15,0-6-15 16,-1-8-2-16,-5-9 7 15,0-7-17-15,-2 0 16 16,-1-5-9-16,-1-1-7 16,2 4 17-16,0 4-15 15,2 5 7-15,-2 10 2 16,2 7-8-16,0 10 1 16,0 7-4-16,0 3 4 15,2 10-8-15,-2 4 4 16,2 5-3-16,-2 3-3 15,2 1-32-15,-4 1-8 16,2 7-23-16,0 4 0 0,6 11-94 16,7 6-144-16</inkml:trace>
  <inkml:trace contextRef="#ctx0" brushRef="#br0" timeOffset="52795.85">25103 9454 379 0,'11'-4'41'0,"1"-3"22"16,7-10-18-16,10-3 0 16,10-1 4-16,5-10-14 15,7-3-3-15,7-6-9 16,7-4-12-16,6-10 12 16,10-2-17-16,8-7 5 15,9 1 6-15,2 0-15 16,-5 2 15-16,-3 7-4 15,-10 6-8-15,-6 3 13 16,-12 5-13-16,-6 7 3 16,-10 5 2-16,-11 4-7 15,-12 8 4-15,-6 4-7 0,-7 3 4 16,-5 4-8-16,-5 4 4 16,-2 0 0-16,0 0-1 15,0 0-8-15,0 2 7 16,-2 0-13-16,2 0-30 15,-3 3-7-15,-3 2-26 16,-6 9-66-16,-1 5-68 16</inkml:trace>
  <inkml:trace contextRef="#ctx0" brushRef="#br0" timeOffset="53494.68">25236 9410 184 0,'-8'8'71'16,"-1"-1"-49"-16,1-4 27 16,-2-3-21-16,3 3-17 15,1-2 15-15,2 2-7 16,-1 0 4-16,0-1 3 16,5 1-7-16,0-3 18 15,5 0-9-15,2-3-8 16,10 3 35-16,22-3-23 15,23-3-13-15,24-4-3 0,32-7-5 16,30-6 13 0,12-4-10-16,14-7-5 0,13-8 5 15,7-6-14-15,0-2 7 16,4 0 0-16,-7 6-5 16,-14 8 10-16,-28 4-4 15,-24 9 1-15,-32 4 13 16,-26 6-17-16,-20 1 3 15,-13 6-8-15,-11 0 4 16,-6 2-8-16,-7 1 4 16,-2 2-1-16,-4 1-5 15,-4 0-1-15,0 1 5 0,-4-1-3 16,-2 3-30 0,4-1-9-16,-6 2-2 0,-7 4-71 15,-8 5-89-15</inkml:trace>
  <inkml:trace contextRef="#ctx0" brushRef="#br0" timeOffset="54227.28">25194 9482 201 0,'5'0'137'15,"-3"3"-89"-15,2-3 8 16,-4-3-14-16,2 3-31 16,2-1 5-16,-2 1-2 15,4 1-13-15,11 2 21 16,15-1-10-16,13 4-1 16,17 0 10-16,19 3-9 15,16 2 9-15,26 5 6 0,21 6-15 16,24 2 8-1,23 4-13-15,15 2-3 0,0 2 1 16,2 0-1-16,-15 2-4 16,-14-2 2-16,-21 0 1 15,-18-1 6-15,-19-7-4 16,-15-2 5-16,-19-6 8 16,-20-6-14-16,-18-5 9 15,-17-2-9-15,-12-2 2 16,-9-1-8-16,-5 0 2 15,-1 3 0-15,-5-1-4 16,2-2 8-16,0-2-4 16,-2 4 0-16,3-4-9 15,-1 2 4-15,-2 0-25 0,0 0-27 16,2 2-29-16,-2-1-92 16,-2 2-109-16</inkml:trace>
  <inkml:trace contextRef="#ctx0" brushRef="#br0" timeOffset="54927.09">25417 9585 112 0,'-6'-3'190'16,"1"2"-128"-16,3-4-25 15,-2 4 22-15,-1-7-26 16,5 2 2-16,-2 0-3 15,-1 2 0-15,3 0-14 16,-2 4-16-16,2-3 3 16,0 6-5-16,5 3 0 15,4 6 18-15,10 8-14 16,18 13 21-16,18 12-2 16,25 17-16-16,28 16 19 15,21 11-26-15,15 5 10 16,10 0-10-16,-5-6 5 15,-15-9-5-15,-18-13 0 0,-23-5 1 16,-19-14-1-16,-20-6 1 16,-19-12-1-16,-11-8 2 15,-10-8 3-15,-7-3-5 16,-3-3 0-16,0-3 2 16,4 0 0-16,-4-1-2 15,2 0 0-15,-1-2-1 16,-3-1-7-16,0 2-2 15,-2-2-16-15,-2-2-28 16,0-2-90-16,-5-3-236 16</inkml:trace>
  <inkml:trace contextRef="#ctx0" brushRef="#br0" timeOffset="55579.02">25352 9605 222 0,'-8'-6'21'16,"-3"0"20"-16,1-2 3 0,2-1-13 15,-1 2 5 1,2 1 13-16,0 0-25 0,3 0 0 16,-3-1 6-16,-3 1-17 15,0 0 11-15,4 3-2 16,-1 0-9-16,3 3 6 15,2 0-16-15,2 0-2 16,0 5 7-16,-6 7-3 16,0 6 11-16,-9 9-3 15,-8 11-7-15,-6 15 12 16,-8 7-14-16,-3 8 1 16,-3 3 1-16,1-5-2 15,4-6-1-15,9-13 3 16,4-11-6-16,12-15 9 15,4-7-8-15,7-10 1 0,2-4 2 16,2 0-4-16,0-4 0 16,0-1-22-16,5-4-42 15,2-3-44 1,4 0-110-16</inkml:trace>
  <inkml:trace contextRef="#ctx0" brushRef="#br0" timeOffset="56162.75">25121 9463 293 0,'2'-2'55'0,"-2"2"-15"0,3 0 11 15,-3 0-32-15,2 0 3 16,-2 0-3-16,-2 4-12 16,-3-1 18-16,-4 4-11 15,-6 3 3-15,-8 4 7 16,-8 8-15-16,-9 1 10 16,-12 9-7-16,-10 5-8 15,-11 7 12-15,-12 4-13 16,-9 7 2-16,-3-2 9 15,3 2-10-15,5-5 12 16,10-9-5-16,13-6-8 16,12-3 8-16,10-8-10 15,11-4 0-15,10-3-1 16,12-8 3-16,3-4-3 16,4-2 0-16,4-3 2 0,4-3-5 15,-2 2-1-15,0 0-18 16,4-4-13-16,5-1-57 15,7 0-64-15,11-4-145 16</inkml:trace>
  <inkml:trace contextRef="#ctx0" brushRef="#br0" timeOffset="56762.55">25197 9399 215 0,'2'1'155'0,"-4"-1"-109"16,-3 0 9-16,-3-1-15 15,-4-2-16-15,-5 1 7 16,-10 2-11-16,-13 0 3 16,-14 2-2-16,-17 1-15 15,-18 1 10-15,-23-1-4 16,-13 4-4-16,-15-2 14 16,-14 5-18-16,-6 0 1 15,2 2 2-15,8 3-2 16,10-1-4-16,20 0-1 15,20 0 0-15,19-2-1 0,21-2 2 16,16-2-1-16,17-4 4 16,11-4 1-16,10 0-2 15,4 0-3-15,4-3 3 16,-2 2-7-16,2-1 4 16,0-1-7-16,0 0-8 15,2-1-36-15,4 0-26 16,5 4-65-16,12 0-117 15</inkml:trace>
  <inkml:trace contextRef="#ctx0" brushRef="#br0" timeOffset="57327.3">25335 9521 308 0,'9'0'77'16,"-3"0"-22"-16,-4-2 11 16,-2 0-25-16,0-3 4 15,-2 4-10-15,-4-2-18 16,-5-2 2-16,-9-5-11 15,-14-1 7-15,-11-3 9 16,-15-5-15-16,-20-8 4 16,-20-7-7-16,-20-8-3 15,-21-8 18-15,-19-12-17 0,-16-3 6 16,-11-3 3-16,-3 0-10 16,5 6 9-16,19 10-4 15,31 9-6-15,40 14 17 16,35 11-18-16,33 8-1 15,20 6-4-15,14 4-17 16,9 4 5-16,5 1-24 16,4 2-42-16,6 7-51 15,3 6-129-15</inkml:trace>
  <inkml:trace contextRef="#ctx0" brushRef="#br0" timeOffset="62094.78">25083 9418 370 0,'-7'-14'41'15,"7"0"17"-15,0 5-20 16,2-4-10-16,6 1 12 16,3 2-13-16,-1-2 13 0,4 4-18 15,-3 2-12-15,5 0 3 16,1 4-11-16,4 4 0 16,4 6-2-16,0 8 1 15,2 6-5-15,0 11 4 16,-9 2 0-16,-5 2-6 15,-11 1 3-15,-10-6 3 16,-13-6 1-16,-8-5 2 16,-10-6 1-16,-6-9-1 15,-2-6 2-15,3-10 10 16,1-8-7-16,10-6 12 16,4-3-3-16,9-4-9 15,9 1 7-15,8-1-11 16,10 3-2-16,7 2 3 15,8 2 1-15,10 2-6 0,5 4 3 16,5 3 2-16,3 4-5 16,-1 10 0-16,2 2 0 15,-5 10-5-15,-3 6 3 16,-5 7 2-16,-6 4 0 16,-8 7-8-16,-9-1 7 15,-12 0-6-15,-9 0 7 16,-15-2-6-16,-15-4 10 15,-12-5-4-15,-9-4 0 16,-3-7 2-16,3-6 1 16,4-6-3-16,10-6 1 15,11-6 13-15,8-7-13 0,8-6 12 16,11-6-3-16,7-2-8 16,10-5 11-16,9 2-11 15,6-1 1-15,4 5 0 16,8 4 2-16,1 6-5 15,2 4 0-15,3 8 2 16,2 6-7-16,0 10 5 16,5 4-1-16,-7 7-2 15,-2 10-6-15,-9 3 8 16,-12 2-4-16,-10 7-8 16,-11-3 13-16,-11 0-6 15,-12-5 6-15,-15-2-5 16,-10-5 8-16,-10-10-3 0,-5-6 0 15,-3-8 3-15,10-6 5 16,12-8-8-16,8-5 5 16,13-4 5-16,13-4-6 15,12-4-1-15,12-1-3 16,9-3 6-16,8 3-2 16,10-2-4-16,6 6 0 15,8 2-2-15,1 8 8 16,3 4-6-16,-4 8 0 15,1 8-2-15,-10 10-4 16,-6 6 4-16,-7 8 2 16,-10 8-4-16,-9 5-5 0,-13 2 9 15,-8 1-4-15,-11 1 0 16,-12-3-3 0,-10-6 7-16,-10-7 0 0,-6-4-2 15,-2-9 8-15,2-8-6 16,6-7 4-16,8-10-2 15,10-5 11-15,5-6-13 16,11-9 4-16,11-2 3 16,7-7-3-16,10-3 0 15,9-1-4-15,6 4 4 16,4 3-3-16,4 8-1 16,0 3 0-16,3 8-1 15,1 6 1-15,4 6 0 16,3 6 0-16,2 8-1 15,-1 6-7-15,-3 5 6 0,-5 8 0 16,-8 3-1-16,-11 6-9 16,-9 1 12-16,-9 0-2 15,-12 2-1-15,-8-8-1 16,-9 0 4-16,-12-7 0 16,-6-8-2-16,-4-6 8 15,-3-8-5-15,2-8 0 16,6-6 1-16,8-9 8 15,6-4-8-15,14-8 0 16,6-6 5-16,12-3-3 16,6-2 1-16,12-1-5 15,7 5 3-15,4 2-2 0,8 6-1 16,5 4 0-16,0 8-1 16,1 4 1-16,1 10 0 15,0 6 0-15,-2 10-4 16,0 6-2-16,0 12 4 15,-7 8 2-15,-8 10-5 16,-11 7-4-16,-10 5 8 16,-11-3-2-16,-10 0-1 15,-12-7-4-15,-11-9 8 16,-12-10 0-16,-8-5 0 16,-2-10 7-16,-3-10-6 15,5-8 1-15,4-10-1 16,8-6 12-16,9-7-11 15,15-10 2-15,8-6 2 0,12-2 0 16,13-4-3-16,7-1-3 16,5 4 4-16,8 6-7 15,8 2 3-15,0 11 0 16,7 4 0-16,6 7-1 16,0 12-1-16,4 8 2 15,0 12-5-15,-2 8 0 16,-6 13-1-16,-11 4 4 15,-8 7-2-15,-16 1-2 16,-13 1 3-16,-18-4 3 16,-11-6 0-16,-12-6-2 15,-12-5 2-15,-7-12 0 16,-4-5 3-16,0-12 2 0,6-8-3 16,5-8 4-16,12-10-4 15,12-6 11-15,10-7-12 16,17-3 0-16,11-5 5 15,13-3-1-15,9 1-3 16,11 5-2-16,7 4 1 16,9 8 0-16,4 8-1 15,4 8 0-15,-1 10-2 16,1 10-1-16,-6 11 2 16,-7 12-1-16,-8 9 0 15,-12 4-5-15,-18 5 7 16,-13 2 0-16,-13 0-4 15,-16-2 1-15,-18-4 3 0,-13-7 0 16,-14-9 1 0,-3-6-1-16,-6-11 2 0,9-8-2 15,12-6 5-15,15-8 0 16,12-6-1-16,17-8-3 16,11-7 2-16,14-5 0 15,9-4-3-15,11-2 0 16,8 1 1-16,9 4 4 15,6 5-5-15,0 8 0 16,-5 9 0-16,-3 7-6 16,-6 12 3-16,-5 11 3 15,-2 7-4-15,-2 12 1 0,-5 9 1 16,-3 5 1 0,-13 3-4-16,-10 1 1 0,-12-1 1 15,-15-3 3-15,-14-6-5 16,-10-6 9-16,-8-6-4 15,-3-10 0-15,1-8 2 16,9-10 8-16,9-6-9 16,14-10 6-16,10-8-2 15,12-8 0-15,11-6-5 16,13-6 0-16,10-1 1 16,8 4-3-16,10 2 2 15,1 9 0-15,0 7 0 16,-2 6-4-16,0 11 3 15,-2 10-2-15,0 8-2 16,0 8 1-16,0 6-2 0,-5 6 0 16,-6 7 5-16,-14-1-11 15,-9 4 12-15,-17-3-1 16,-14 1 1-16,-12-3-1 16,-15-9 3-16,-4-6-2 15,-2-12 4-15,8-4-1 16,10-8 4-16,11-6-1 15,11-8-5-15,9-6 7 16,11-8-5-16,6-4-3 16,12-4 3-16,9-3 1 15,11 6-4-15,4 0 0 16,5 9 0-16,-1 6-6 16,0 10 5-16,-4 8-1 0,-7 10 0 15,-2 9-8-15,-6 8 9 16,-6 9-1-16,-11 7-2 15,-7 0 0-15,-12 5 0 16,-6-3 4-16,-12-3-3 16,-8-6 8-16,-6-6-5 15,-6-8 0-15,0-6 1 16,5-6 6-16,5-8-5 16,8-4 0-16,6-9 4 15,7-2-2-15,7-5-3 16,9-8-1-16,7-3 2 15,9-6-3-15,9 3 1 0,4 0 0 16,4 8-1-16,0 7-1 16,1 7 0-16,-1 8 1 15,0 6-4-15,-4 6 2 16,0 11-6-16,-4 3 6 16,-6 6 2-16,-7 4-11 15,-8 2 12-15,-8 0-5 16,-10-1 5-16,-9 0-4 15,-10-5 4-15,-4-6 0 16,-5-4 1-16,-6-8 4 16,4-4-5-16,7-8 2 15,3-4-1-15,10-5 7 0,8-6-8 16,9-5 0-16,7-7 4 16,9-2 1-16,7-7-4 15,6 1-1-15,7 1 1 16,3 7-1-16,3 5 0 15,-2 7 0-15,1 7-2 16,-3 10-5-16,0 8 5 16,-4 8-1-16,-4 11-1 15,-4 2 0-15,-7 7-4 16,-12 5 5-16,-12 0 1 16,-11-2 1-16,-12-3 0 15,-9-8 1-15,-8-8 0 16,-2-3 4-16,6-12-1 15,3-3-2-15,9-6 7 16,12-6-7-16,6-9 6 0,12 0-5 16,6-9-1-16,13-7 6 15,9 0-7-15,10-2 0 16,5 3 1-16,7 4 4 16,4 6-6-16,-1 8 1 15,-5 8 0-15,-2 8-6 16,-5 9 5-16,2 10-1 15,-11 8 1-15,-4 6-5 16,-8 9 5-16,-32 93-1 16,0-113 1-16,-2-2-2 15,-7-2 3-15,0-4 0 16,-22 12 0-16,-6-8 5 0,-1-6-3 16,11-8 1-16,5-8-3 15,13-6 11-15,12-6-10 16,8-8-1-16,12-10 2 15,6-2 4-15,12-3-3 16,8-1-3-16,6 4 2 16,7 4-3-16,-1 9 1 15,-1 4 0-15,-4 11-1 16,-5 10-5-16,-4 12 3 16,-2 9 3-16,-2 13-4 15,-7 9 1-15,-9 5-7 16,-9 5 5-16,-14-6 3 15,-10-4-3-15,-14-5 5 0,-9-8 0 16,-6-10 0-16,-3-6 3 16,5-9-1-16,6-6 1 15,12-9 2-15,8-8-1 16,8-5-1-16,10-8-3 16,5-5 3-16,13-4 3 15,9-1-4-15,6 0-2 16,5 0 2-16,8 7 2 15,1 5-3-15,2 4-1 16,-2 7 0-16,-2 6-5 16,-2 8 2-16,-5 6 0 15,-2 11 2-15,-4 6-8 0,-6 10 8 16,-7 3-5-16,-8 5-3 16,-13 3 8-16,-13-2-6 15,-11-3 7-15,-15-5-1 16,-4-6 7-16,-4-10-6 15,2-6 0-15,2-8 1 16,10-4 10-16,9-10-10 16,6-2 6-16,7-8 2 15,7-6-9-15,11-1 8 16,6-6-8-16,7 3 1 16,11-1-5-16,5 5 4 15,2 6 0-15,2 6 0 16,1 9-7-16,-1 6 7 15,-4 9-7-15,-5 8-12 16,-5 4 11-16,-6 3-9 0,-11-4 11 16,-4-1 5-16,-7 1-2 15,-9-6 3-15,-4 0 0 16,-5-5 0-16,-2-2 1 16,0-4 2-16,4-3-3 15,6-1 1-15,6-3 5 16,3-4-9-16,8-1 3 15,2-4-1-15,4 0-4 16,2 3 1-16,1-4-2 16,2 8-9-16,-2-2-30 0,-1 5-21 15,0 5-47-15,3-2-7 16,9 3-59-16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E1B124-F008-4812-8C3C-7322EF152ED0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41699-4C5C-4635-94E5-5AE39DBEB6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98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1699-4C5C-4635-94E5-5AE39DBEB6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28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https://towardsdatascience.com/how-big-is-big-data-3fb14d5351ba   https://www.mckinsey.com/industries/metals-and-mining/how-we-help-clients/how-a-steel-plant-in-india-tapped-the-value-of-data-and-won-global-acclaim#/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805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https://towardsdatascience.com/how-big-is-big-data-3fb14d5351ba   https://www.mckinsey.com/industries/metals-and-mining/how-we-help-clients/how-a-steel-plant-in-india-tapped-the-value-of-data-and-won-global-acclaim#/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32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https://towardsdatascience.com/how-big-is-big-data-3fb14d5351ba   https://www.mckinsey.com/industries/metals-and-mining/how-we-help-clients/how-a-steel-plant-in-india-tapped-the-value-of-data-and-won-global-acclaim#/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22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https://towardsdatascience.com/how-big-is-big-data-3fb14d5351ba   https://www.mckinsey.com/industries/metals-and-mining/how-we-help-clients/how-a-steel-plant-in-india-tapped-the-value-of-data-and-won-global-acclaim#/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8865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https://towardsdatascience.com/how-big-is-big-data-3fb14d5351ba   https://www.mckinsey.com/industries/metals-and-mining/how-we-help-clients/how-a-steel-plant-in-india-tapped-the-value-of-data-and-won-global-acclaim#/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359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1699-4C5C-4635-94E5-5AE39DBEB6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135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https://towardsdatascience.com/how-big-is-big-data-3fb14d5351ba   https://www.mckinsey.com/industries/metals-and-mining/how-we-help-clients/how-a-steel-plant-in-india-tapped-the-value-of-data-and-won-global-acclaim#/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622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https://towardsdatascience.com/how-big-is-big-data-3fb14d5351ba   https://www.mckinsey.com/industries/metals-and-mining/how-we-help-clients/how-a-steel-plant-in-india-tapped-the-value-of-data-and-won-global-acclaim#/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05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https://towardsdatascience.com/how-big-is-big-data-3fb14d5351ba   https://www.mckinsey.com/industries/metals-and-mining/how-we-help-clients/how-a-steel-plant-in-india-tapped-the-value-of-data-and-won-global-acclaim#/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63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https://towardsdatascience.com/how-big-is-big-data-3fb14d5351ba   https://www.mckinsey.com/industries/metals-and-mining/how-we-help-clients/how-a-steel-plant-in-india-tapped-the-value-of-data-and-won-global-acclaim#/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97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https://towardsdatascience.com/how-big-is-big-data-3fb14d5351ba   https://www.mckinsey.com/industries/metals-and-mining/how-we-help-clients/how-a-steel-plant-in-india-tapped-the-value-of-data-and-won-global-acclaim#/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89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https://towardsdatascience.com/how-big-is-big-data-3fb14d5351ba   https://www.mckinsey.com/industries/metals-and-mining/how-we-help-clients/how-a-steel-plant-in-india-tapped-the-value-of-data-and-won-global-acclaim#/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2963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https://towardsdatascience.com/how-big-is-big-data-3fb14d5351ba   https://www.mckinsey.com/industries/metals-and-mining/how-we-help-clients/how-a-steel-plant-in-india-tapped-the-value-of-data-and-won-global-acclaim#/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4118E-B5A5-48F0-9B1A-495939AF04E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955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A39EE-BEB5-0079-9C80-D6F7B1A5C1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64489-06DF-F584-A69D-BD6B101D80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E6C30-7CA3-B3EB-6D73-751D400C9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73E0A-C318-2789-EEEA-2AF36EA52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05C6F-9384-4208-1997-F93EBF45D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23DE48-7822-1E24-B416-B3251EDCDC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8118" t="1" b="34440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AFBFD7-14B8-9F8C-6A48-89B02501B7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1000" y="5902045"/>
            <a:ext cx="688908" cy="6828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C87F8E4-8551-96AB-41F7-F767124BC93E}"/>
              </a:ext>
            </a:extLst>
          </p:cNvPr>
          <p:cNvSpPr/>
          <p:nvPr userDrawn="1"/>
        </p:nvSpPr>
        <p:spPr>
          <a:xfrm>
            <a:off x="3733800" y="1524794"/>
            <a:ext cx="8458200" cy="1985169"/>
          </a:xfrm>
          <a:custGeom>
            <a:avLst/>
            <a:gdLst>
              <a:gd name="connsiteX0" fmla="*/ 0 w 6096000"/>
              <a:gd name="connsiteY0" fmla="*/ 0 h 1308100"/>
              <a:gd name="connsiteX1" fmla="*/ 6096000 w 6096000"/>
              <a:gd name="connsiteY1" fmla="*/ 0 h 1308100"/>
              <a:gd name="connsiteX2" fmla="*/ 6096000 w 6096000"/>
              <a:gd name="connsiteY2" fmla="*/ 1308100 h 1308100"/>
              <a:gd name="connsiteX3" fmla="*/ 0 w 6096000"/>
              <a:gd name="connsiteY3" fmla="*/ 1308100 h 1308100"/>
              <a:gd name="connsiteX4" fmla="*/ 0 w 6096000"/>
              <a:gd name="connsiteY4" fmla="*/ 0 h 1308100"/>
              <a:gd name="connsiteX0" fmla="*/ 584200 w 6096000"/>
              <a:gd name="connsiteY0" fmla="*/ 0 h 1308100"/>
              <a:gd name="connsiteX1" fmla="*/ 6096000 w 6096000"/>
              <a:gd name="connsiteY1" fmla="*/ 0 h 1308100"/>
              <a:gd name="connsiteX2" fmla="*/ 6096000 w 6096000"/>
              <a:gd name="connsiteY2" fmla="*/ 1308100 h 1308100"/>
              <a:gd name="connsiteX3" fmla="*/ 0 w 6096000"/>
              <a:gd name="connsiteY3" fmla="*/ 1308100 h 1308100"/>
              <a:gd name="connsiteX4" fmla="*/ 584200 w 6096000"/>
              <a:gd name="connsiteY4" fmla="*/ 0 h 1308100"/>
              <a:gd name="connsiteX0" fmla="*/ 305526 w 6096000"/>
              <a:gd name="connsiteY0" fmla="*/ 12700 h 1308100"/>
              <a:gd name="connsiteX1" fmla="*/ 6096000 w 6096000"/>
              <a:gd name="connsiteY1" fmla="*/ 0 h 1308100"/>
              <a:gd name="connsiteX2" fmla="*/ 6096000 w 6096000"/>
              <a:gd name="connsiteY2" fmla="*/ 1308100 h 1308100"/>
              <a:gd name="connsiteX3" fmla="*/ 0 w 6096000"/>
              <a:gd name="connsiteY3" fmla="*/ 1308100 h 1308100"/>
              <a:gd name="connsiteX4" fmla="*/ 305526 w 6096000"/>
              <a:gd name="connsiteY4" fmla="*/ 12700 h 130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1308100">
                <a:moveTo>
                  <a:pt x="305526" y="12700"/>
                </a:moveTo>
                <a:lnTo>
                  <a:pt x="6096000" y="0"/>
                </a:lnTo>
                <a:lnTo>
                  <a:pt x="6096000" y="1308100"/>
                </a:lnTo>
                <a:lnTo>
                  <a:pt x="0" y="1308100"/>
                </a:lnTo>
                <a:lnTo>
                  <a:pt x="305526" y="127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930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48201-6F9E-FBC6-8B50-A3016316C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39975C-8C8B-145F-7B54-4EA2539C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7474E-67E7-3332-6D99-5B3D9F849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4F72B-817E-3681-6558-9ADA517B2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D234C-E656-81B2-F7F8-7DF375F13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14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76A694-9FCB-C755-EC67-4BDEF03744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9C26B4-AC0F-A713-BC81-BBE50A598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E63A0-41A4-BADD-A70F-2BA0F52A6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FC10C-006E-F20A-F687-6CF254E75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23EFC-6E58-4BD5-CB53-38565F945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843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B18E9-BEA5-8AF6-A86B-4576B92D7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07D47-875A-7538-D74B-D9E38FF4C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B271B-236E-BC0A-85BA-E725CD020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pPr/>
              <a:t>5/11/2025</a:t>
            </a:fld>
            <a:r>
              <a:rPr lang="en-US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F0FBC-935F-FA5F-B334-0866C3195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BITS </a:t>
            </a:r>
            <a:r>
              <a:rPr lang="en-US" dirty="0" err="1"/>
              <a:t>Pilani</a:t>
            </a:r>
            <a:r>
              <a:rPr lang="en-US" dirty="0"/>
              <a:t> – Work Integrated Learning </a:t>
            </a:r>
            <a:r>
              <a:rPr lang="en-US" dirty="0" err="1"/>
              <a:t>Programmes</a:t>
            </a:r>
            <a:r>
              <a:rPr lang="en-US" dirty="0"/>
              <a:t> Division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10D98-DB67-00A5-976D-6FA274D8C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ED3EE6-ECE8-3F73-1666-9246BF5E07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250" y="6192838"/>
            <a:ext cx="571500" cy="566442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EF4E408-EFA7-4496-B89B-A927839EF35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00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BITS Pilani – Work Integrated Learning Programmes Division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EA01541-97FB-9188-08A8-B916DA090085}"/>
              </a:ext>
            </a:extLst>
          </p:cNvPr>
          <p:cNvSpPr txBox="1">
            <a:spLocks/>
          </p:cNvSpPr>
          <p:nvPr userDrawn="1"/>
        </p:nvSpPr>
        <p:spPr>
          <a:xfrm>
            <a:off x="8610600" y="634999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5811C8-7B02-46CE-9E51-658D1E471C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33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BD1E9-3E92-79FE-4F90-425921073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EAD59D-3066-13E3-7FEF-AFB50D736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07A54-46DF-4DE7-C9BD-AFABA74A0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C402D4-1CBC-B0C9-55EE-59066C819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30A62-D3EF-7929-6652-DDB663615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612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EBD1F-D673-16F5-1A6C-E9DCB27F7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833D0-49D2-7BF5-8AEA-AD9003CD99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C31A85-7AF9-4112-5803-FE5223ECDE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1C56A0-BBAB-3FF5-1F35-5254B133D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1CDA4D-3C44-F48E-370F-858F0F598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A941F1-6759-1318-BE57-5A3FE0813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540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4ECA3-5CAA-4880-3684-37CC96C5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5FB28-2AA0-7834-C4B1-4F5B1EA5FF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F0E58B-F30B-A76C-5FB7-B7D39BC4E6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4CF27E-B43E-A640-771F-AA2E9B1E20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7948-F331-CD55-0548-3A843303F0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1D90D0-E243-D533-87AE-FB632E05D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EE1DD5-9F1F-6E48-B17A-2B66752F6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0E2F55-11D5-BBA0-750E-75320ACC1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667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81CED-FDA4-EF29-E5DB-0FA7FF4D2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41AFA4-EAE9-6E09-8594-134475FD6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2462B-F623-356A-FFAD-DF41B23CE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03CCE6-79DD-6E5F-9B04-542369C0E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180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BFDFA8-307C-2482-1287-C2A64C724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DE9060-B074-BDC4-CA4D-DB7199CAF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C5906-9983-AE43-EAB3-350CADF69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195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607C8-0019-E8F4-F015-731632293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7668D-09A9-C61D-33CF-4D4A97E0D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B6FEFB-24F1-9584-7DB0-5036BD34DC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9BA3D5-CB31-7FE7-83CE-EBF00F714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5FA992-3DAC-2951-B404-32B99054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6F43EB-F8DE-1048-C24E-65FA4A6E0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52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5D67-450D-2B99-327E-DE366D7B1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350ACE-1BD6-B188-97A6-BD99DDE059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C8F4CC-0145-D3ED-4A63-1AC1DCDC2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D32681-B957-918E-9F62-394213D4A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27CD77-A505-25A7-87DA-2E68D8B72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B38BA7-1BAA-3241-A914-64D2B1AE8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475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76164E-F46B-656A-5FE8-0E145C106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65D2A-52A7-73BE-40C5-A991C1953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D35AF-470D-79FA-BA4D-D10373830E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B2B42-F852-4C02-80DC-C8056EBC4F9E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575E0-D692-BF94-4BDF-3B71573073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AE334-5200-BBB1-46CD-EAA8172B2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29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customXml" Target="../ink/ink3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customXml" Target="../ink/ink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customXml" Target="../ink/ink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customXml" Target="../ink/ink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customXml" Target="../ink/ink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customXml" Target="../ink/ink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customXml" Target="../ink/ink1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BF95F-ED5D-7D14-004F-BB3F773AAC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4000" y="1714500"/>
            <a:ext cx="7848600" cy="1485900"/>
          </a:xfrm>
        </p:spPr>
        <p:txBody>
          <a:bodyPr>
            <a:normAutofit/>
          </a:bodyPr>
          <a:lstStyle/>
          <a:p>
            <a:pPr algn="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Machine Learning Steps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E3432E-C589-ADB8-601E-60B4236443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8600" y="5692351"/>
            <a:ext cx="9144000" cy="1000549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Session2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Arunkarthik T</a:t>
            </a:r>
          </a:p>
        </p:txBody>
      </p:sp>
    </p:spTree>
    <p:extLst>
      <p:ext uri="{BB962C8B-B14F-4D97-AF65-F5344CB8AC3E}">
        <p14:creationId xmlns:p14="http://schemas.microsoft.com/office/powerpoint/2010/main" val="2487991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8AED50-AD70-A769-4FCC-6C642D388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89" y="595017"/>
            <a:ext cx="10818223" cy="566796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1B038D3-D381-A7A0-71A3-7645909FE59A}"/>
              </a:ext>
            </a:extLst>
          </p:cNvPr>
          <p:cNvCxnSpPr>
            <a:cxnSpLocks/>
          </p:cNvCxnSpPr>
          <p:nvPr/>
        </p:nvCxnSpPr>
        <p:spPr>
          <a:xfrm rot="-480000">
            <a:off x="2074985" y="2672862"/>
            <a:ext cx="7429500" cy="174087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800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0C7CC-B406-FC5F-D862-C20AA86C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44ABD78-869C-466B-28A5-828A665B5777}"/>
                  </a:ext>
                </a:extLst>
              </p14:cNvPr>
              <p14:cNvContentPartPr/>
              <p14:nvPr/>
            </p14:nvContentPartPr>
            <p14:xfrm>
              <a:off x="2365920" y="779760"/>
              <a:ext cx="8557200" cy="3069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44ABD78-869C-466B-28A5-828A665B57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56560" y="770400"/>
                <a:ext cx="8575920" cy="308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5647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Algorithms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4C3D61-4CE9-676C-69CD-853B201571FA}"/>
              </a:ext>
            </a:extLst>
          </p:cNvPr>
          <p:cNvSpPr txBox="1"/>
          <p:nvPr/>
        </p:nvSpPr>
        <p:spPr>
          <a:xfrm>
            <a:off x="542926" y="1065937"/>
            <a:ext cx="60974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Polynomial Regression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Description: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Extends linear regression by adding polynomial terms to the model.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Predicting wear and tear on machinery over time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7B4BDEC-2E7A-3C7D-6668-B122DA72E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22" y="3095910"/>
            <a:ext cx="3706842" cy="507155"/>
          </a:xfrm>
          <a:prstGeom prst="rect">
            <a:avLst/>
          </a:prstGeom>
        </p:spPr>
      </p:pic>
      <p:pic>
        <p:nvPicPr>
          <p:cNvPr id="10253" name="Picture 13" descr="Machine learning Polynomial Regression - Javatpoint">
            <a:extLst>
              <a:ext uri="{FF2B5EF4-FFF2-40B4-BE49-F238E27FC236}">
                <a16:creationId xmlns:a16="http://schemas.microsoft.com/office/drawing/2014/main" id="{89E674CE-B29F-D4C6-6FDB-D2BF1ECCB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0" y="2982396"/>
            <a:ext cx="6915150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A771081-6643-ADD1-AB35-A17BEF328ACE}"/>
                  </a:ext>
                </a:extLst>
              </p14:cNvPr>
              <p14:cNvContentPartPr/>
              <p14:nvPr/>
            </p14:nvContentPartPr>
            <p14:xfrm>
              <a:off x="7520400" y="1963080"/>
              <a:ext cx="4443120" cy="40028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A771081-6643-ADD1-AB35-A17BEF328AC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11040" y="1953720"/>
                <a:ext cx="4461840" cy="402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764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Algorithms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FED909-1726-4B4C-F2A8-D64BA8F44F6D}"/>
              </a:ext>
            </a:extLst>
          </p:cNvPr>
          <p:cNvSpPr txBox="1"/>
          <p:nvPr/>
        </p:nvSpPr>
        <p:spPr>
          <a:xfrm>
            <a:off x="657320" y="1356084"/>
            <a:ext cx="609765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Decision Trees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Description: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tree-like model for classification and regression. Splits data into branches to make predictions.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Classifying defects in manufacturing processes.</a:t>
            </a:r>
          </a:p>
        </p:txBody>
      </p:sp>
      <p:pic>
        <p:nvPicPr>
          <p:cNvPr id="9218" name="Picture 2" descr="Decision Tree Algorithm in Machine Learning - Javatpoint">
            <a:extLst>
              <a:ext uri="{FF2B5EF4-FFF2-40B4-BE49-F238E27FC236}">
                <a16:creationId xmlns:a16="http://schemas.microsoft.com/office/drawing/2014/main" id="{5538D636-56E5-C5D4-AECD-1CE36F1FB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918" y="2621521"/>
            <a:ext cx="5195455" cy="346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5AD6ECD-3912-5F63-BEDE-8E35AFDB06F4}"/>
                  </a:ext>
                </a:extLst>
              </p14:cNvPr>
              <p14:cNvContentPartPr/>
              <p14:nvPr/>
            </p14:nvContentPartPr>
            <p14:xfrm>
              <a:off x="7163280" y="2415960"/>
              <a:ext cx="3084480" cy="1514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5AD6ECD-3912-5F63-BEDE-8E35AFDB06F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53920" y="2406600"/>
                <a:ext cx="3103200" cy="153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3466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97EA-9718-96CF-7413-8CCC7759C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A1405CB-0092-611F-8016-D0B12D57CA0F}"/>
                  </a:ext>
                </a:extLst>
              </p14:cNvPr>
              <p14:cNvContentPartPr/>
              <p14:nvPr/>
            </p14:nvContentPartPr>
            <p14:xfrm>
              <a:off x="1967040" y="1000440"/>
              <a:ext cx="9821520" cy="4022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A1405CB-0092-611F-8016-D0B12D57CA0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57680" y="991080"/>
                <a:ext cx="9840240" cy="404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1511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ecision Tree Algorithms, Template, Best Practices">
            <a:extLst>
              <a:ext uri="{FF2B5EF4-FFF2-40B4-BE49-F238E27FC236}">
                <a16:creationId xmlns:a16="http://schemas.microsoft.com/office/drawing/2014/main" id="{3F1E1D50-ABA3-00FD-E68C-865F742E4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203" y="947708"/>
            <a:ext cx="5667768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Algorithms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FED909-1726-4B4C-F2A8-D64BA8F44F6D}"/>
              </a:ext>
            </a:extLst>
          </p:cNvPr>
          <p:cNvSpPr txBox="1"/>
          <p:nvPr/>
        </p:nvSpPr>
        <p:spPr>
          <a:xfrm>
            <a:off x="657320" y="1356084"/>
            <a:ext cx="609765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Decision Trees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Description: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tree-like model for classification and regression. Splits data into branches to make predictions.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Classifying defects in manufacturing processes.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C989B6-3B24-8E63-9BDA-1E64753A3E80}"/>
                  </a:ext>
                </a:extLst>
              </p14:cNvPr>
              <p14:cNvContentPartPr/>
              <p14:nvPr/>
            </p14:nvContentPartPr>
            <p14:xfrm>
              <a:off x="1979640" y="1978920"/>
              <a:ext cx="7426800" cy="4118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C989B6-3B24-8E63-9BDA-1E64753A3E8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70280" y="1969560"/>
                <a:ext cx="7445520" cy="413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0426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ecision Tree Algorithms, Template, Best Practices">
            <a:extLst>
              <a:ext uri="{FF2B5EF4-FFF2-40B4-BE49-F238E27FC236}">
                <a16:creationId xmlns:a16="http://schemas.microsoft.com/office/drawing/2014/main" id="{3F1E1D50-ABA3-00FD-E68C-865F742E4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203" y="947708"/>
            <a:ext cx="5667768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Algorithms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FED909-1726-4B4C-F2A8-D64BA8F44F6D}"/>
              </a:ext>
            </a:extLst>
          </p:cNvPr>
          <p:cNvSpPr txBox="1"/>
          <p:nvPr/>
        </p:nvSpPr>
        <p:spPr>
          <a:xfrm>
            <a:off x="657320" y="1356084"/>
            <a:ext cx="609765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Decision Trees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Description: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tree-like model for classification and regression. Splits data into branches to make predictions.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Classifying defects in manufacturing processes.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F76E6B8-CFA4-040C-88DC-106CCC7708DF}"/>
                  </a:ext>
                </a:extLst>
              </p14:cNvPr>
              <p14:cNvContentPartPr/>
              <p14:nvPr/>
            </p14:nvContentPartPr>
            <p14:xfrm>
              <a:off x="1763640" y="1191240"/>
              <a:ext cx="6950520" cy="5503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F76E6B8-CFA4-040C-88DC-106CCC7708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4280" y="1181880"/>
                <a:ext cx="6969240" cy="552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5783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Algorithms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5B7373-3D5B-D42D-2E52-65965E8CD4F5}"/>
              </a:ext>
            </a:extLst>
          </p:cNvPr>
          <p:cNvSpPr txBox="1"/>
          <p:nvPr/>
        </p:nvSpPr>
        <p:spPr>
          <a:xfrm>
            <a:off x="437418" y="960429"/>
            <a:ext cx="60974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Random Forests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Description: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 ensemble method using multiple decision trees to improve performance and reduce overfitting.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Predicting equipment failure using sensor data.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17360C-1C5C-2BAC-0906-0B34D058D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175" y="2714755"/>
            <a:ext cx="5677705" cy="37969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71D9FAE-5259-5181-0C7A-45340E3444FB}"/>
                  </a:ext>
                </a:extLst>
              </p14:cNvPr>
              <p14:cNvContentPartPr/>
              <p14:nvPr/>
            </p14:nvContentPartPr>
            <p14:xfrm>
              <a:off x="1518120" y="1419120"/>
              <a:ext cx="9292680" cy="4152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71D9FAE-5259-5181-0C7A-45340E3444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8760" y="1409760"/>
                <a:ext cx="9311400" cy="417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0342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Algorithms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C6FE88-F2D7-3956-BD23-4BF74407A6B4}"/>
              </a:ext>
            </a:extLst>
          </p:cNvPr>
          <p:cNvSpPr txBox="1"/>
          <p:nvPr/>
        </p:nvSpPr>
        <p:spPr>
          <a:xfrm>
            <a:off x="296740" y="1032946"/>
            <a:ext cx="609746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Support Vector Machines (SVMs)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Description: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classification method that finds the optimal hyperplane to separate different classes.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Classifying material types based on tensile strength and hardness.</a:t>
            </a:r>
          </a:p>
        </p:txBody>
      </p:sp>
      <p:pic>
        <p:nvPicPr>
          <p:cNvPr id="7170" name="Picture 2" descr="Support Vector Machine (SVM) - PRIMO.ai">
            <a:extLst>
              <a:ext uri="{FF2B5EF4-FFF2-40B4-BE49-F238E27FC236}">
                <a16:creationId xmlns:a16="http://schemas.microsoft.com/office/drawing/2014/main" id="{C5EF556A-821E-87F7-C4EB-B2D42CC5B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419" y="2696055"/>
            <a:ext cx="6882066" cy="387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375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K-Means Clustering Algorithm - Javatpoint">
            <a:extLst>
              <a:ext uri="{FF2B5EF4-FFF2-40B4-BE49-F238E27FC236}">
                <a16:creationId xmlns:a16="http://schemas.microsoft.com/office/drawing/2014/main" id="{E3904855-6E8F-D783-A589-FBB7306DB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775" y="2350926"/>
            <a:ext cx="5967303" cy="426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Algorithms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D2BC4F-B515-87D1-B166-3FB169CB9D15}"/>
              </a:ext>
            </a:extLst>
          </p:cNvPr>
          <p:cNvSpPr txBox="1"/>
          <p:nvPr/>
        </p:nvSpPr>
        <p:spPr>
          <a:xfrm>
            <a:off x="349495" y="927438"/>
            <a:ext cx="609746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K-Means Clustering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Description: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 unsupervised learning algorithm that partitions data into k clusters based on feature similarity.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Clustering similar machinery based on performance metrics.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A0B1C68-EC79-A4C4-C484-A8DB515D804A}"/>
                  </a:ext>
                </a:extLst>
              </p14:cNvPr>
              <p14:cNvContentPartPr/>
              <p14:nvPr/>
            </p14:nvContentPartPr>
            <p14:xfrm>
              <a:off x="3133080" y="540720"/>
              <a:ext cx="7767720" cy="5452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A0B1C68-EC79-A4C4-C484-A8DB515D804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23720" y="531360"/>
                <a:ext cx="7786440" cy="547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4827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AA9C23C-AB78-986C-B8B4-9A5FE1A8AB0E}"/>
              </a:ext>
            </a:extLst>
          </p:cNvPr>
          <p:cNvSpPr txBox="1">
            <a:spLocks/>
          </p:cNvSpPr>
          <p:nvPr/>
        </p:nvSpPr>
        <p:spPr>
          <a:xfrm>
            <a:off x="4073034" y="197882"/>
            <a:ext cx="2895600" cy="699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rutiger LT Pro 55 Roman" panose="020B0602020204020204" pitchFamily="34" charset="77"/>
                <a:ea typeface="+mj-ea"/>
                <a:cs typeface="Calibri" panose="020F05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Arial" pitchFamily="34" charset="0"/>
              </a:rPr>
              <a:t>Agenda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rutiger LT Pro 55 Roman" panose="020B0602020204020204" pitchFamily="34" charset="77"/>
              <a:ea typeface="+mj-ea"/>
              <a:cs typeface="Calibri" panose="020F050202020403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753ED66-246C-5786-9BFD-6488F992EFD3}"/>
              </a:ext>
            </a:extLst>
          </p:cNvPr>
          <p:cNvGrpSpPr/>
          <p:nvPr/>
        </p:nvGrpSpPr>
        <p:grpSpPr>
          <a:xfrm>
            <a:off x="459970" y="804550"/>
            <a:ext cx="11281335" cy="490624"/>
            <a:chOff x="340178" y="3471881"/>
            <a:chExt cx="11281335" cy="490624"/>
          </a:xfrm>
        </p:grpSpPr>
        <p:sp>
          <p:nvSpPr>
            <p:cNvPr id="17" name="Rounded Rectangle 101">
              <a:extLst>
                <a:ext uri="{FF2B5EF4-FFF2-40B4-BE49-F238E27FC236}">
                  <a16:creationId xmlns:a16="http://schemas.microsoft.com/office/drawing/2014/main" id="{E6391359-6F4D-3DA2-EE25-E45B04CFCC4B}"/>
                </a:ext>
              </a:extLst>
            </p:cNvPr>
            <p:cNvSpPr/>
            <p:nvPr/>
          </p:nvSpPr>
          <p:spPr>
            <a:xfrm>
              <a:off x="406356" y="3471883"/>
              <a:ext cx="700747" cy="490621"/>
            </a:xfrm>
            <a:prstGeom prst="roundRect">
              <a:avLst>
                <a:gd name="adj" fmla="val 34445"/>
              </a:avLst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>
              <a:outerShdw blurRad="228600" dist="38100" sx="97000" sy="97000" algn="ctr" rotWithShape="0">
                <a:prstClr val="black">
                  <a:alpha val="2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6B61F3-5377-97A4-5086-0160B9712381}"/>
                </a:ext>
              </a:extLst>
            </p:cNvPr>
            <p:cNvSpPr/>
            <p:nvPr/>
          </p:nvSpPr>
          <p:spPr>
            <a:xfrm>
              <a:off x="1230264" y="3471881"/>
              <a:ext cx="10391249" cy="479247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>
              <a:outerShdw blurRad="228600" dist="38100" sx="97000" sy="97000" algn="ctr" rotWithShape="0">
                <a:prstClr val="black">
                  <a:alpha val="22000"/>
                </a:prstClr>
              </a:outerShdw>
            </a:effectLst>
          </p:spPr>
          <p:txBody>
            <a:bodyPr anchor="ctr"/>
            <a:lstStyle/>
            <a:p>
              <a:pPr marL="45720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Century Gothic" panose="020B0502020202020204" pitchFamily="34" charset="0"/>
                  <a:cs typeface="Arial" panose="020B0604020202020204" pitchFamily="34" charset="0"/>
                </a:rPr>
                <a:t>Machine Learning Algorithms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0934C16-570E-AF44-340D-94B96982B8FA}"/>
                </a:ext>
              </a:extLst>
            </p:cNvPr>
            <p:cNvCxnSpPr/>
            <p:nvPr/>
          </p:nvCxnSpPr>
          <p:spPr>
            <a:xfrm>
              <a:off x="1394982" y="3716404"/>
              <a:ext cx="288766" cy="1580"/>
            </a:xfrm>
            <a:prstGeom prst="line">
              <a:avLst/>
            </a:prstGeom>
            <a:solidFill>
              <a:srgbClr val="0070C0"/>
            </a:solidFill>
            <a:ln w="28575" cap="flat" cmpd="sng" algn="ctr">
              <a:solidFill>
                <a:srgbClr val="0070C0"/>
              </a:solidFill>
              <a:prstDash val="sysDot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256F9C2-CDB2-33FC-8785-24758B4592DF}"/>
                </a:ext>
              </a:extLst>
            </p:cNvPr>
            <p:cNvCxnSpPr/>
            <p:nvPr/>
          </p:nvCxnSpPr>
          <p:spPr>
            <a:xfrm>
              <a:off x="470526" y="3716404"/>
              <a:ext cx="288766" cy="1580"/>
            </a:xfrm>
            <a:prstGeom prst="line">
              <a:avLst/>
            </a:prstGeom>
            <a:solidFill>
              <a:srgbClr val="0070C0"/>
            </a:solidFill>
            <a:ln w="28575" cap="flat" cmpd="sng" algn="ctr">
              <a:solidFill>
                <a:srgbClr val="0070C0"/>
              </a:solidFill>
              <a:prstDash val="sysDot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85AE622-6489-F881-252F-484997AAD850}"/>
                </a:ext>
              </a:extLst>
            </p:cNvPr>
            <p:cNvSpPr/>
            <p:nvPr/>
          </p:nvSpPr>
          <p:spPr>
            <a:xfrm>
              <a:off x="340178" y="3622671"/>
              <a:ext cx="192513" cy="189045"/>
            </a:xfrm>
            <a:prstGeom prst="ellipse">
              <a:avLst/>
            </a:prstGeom>
            <a:solidFill>
              <a:srgbClr val="0070C0"/>
            </a:solidFill>
            <a:ln w="3175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1" i="0" u="none" strike="noStrike" kern="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C3B55C8-6FE4-FD00-9F9D-35F4102784DD}"/>
                </a:ext>
              </a:extLst>
            </p:cNvPr>
            <p:cNvSpPr/>
            <p:nvPr/>
          </p:nvSpPr>
          <p:spPr>
            <a:xfrm>
              <a:off x="711810" y="3471881"/>
              <a:ext cx="666898" cy="490624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9AEC89-8C60-F349-FBAC-5D1B7B50B1C3}"/>
                </a:ext>
              </a:extLst>
            </p:cNvPr>
            <p:cNvSpPr txBox="1"/>
            <p:nvPr/>
          </p:nvSpPr>
          <p:spPr>
            <a:xfrm>
              <a:off x="834969" y="3517138"/>
              <a:ext cx="430284" cy="40011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kern="0" dirty="0">
                  <a:solidFill>
                    <a:prstClr val="white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1</a:t>
              </a: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34461F-3956-C0F2-A081-4B3DEEBC425F}"/>
              </a:ext>
            </a:extLst>
          </p:cNvPr>
          <p:cNvGrpSpPr/>
          <p:nvPr/>
        </p:nvGrpSpPr>
        <p:grpSpPr>
          <a:xfrm>
            <a:off x="459970" y="1391390"/>
            <a:ext cx="11281335" cy="490624"/>
            <a:chOff x="340178" y="3471881"/>
            <a:chExt cx="11281335" cy="490624"/>
          </a:xfrm>
        </p:grpSpPr>
        <p:sp>
          <p:nvSpPr>
            <p:cNvPr id="11" name="Rounded Rectangle 101">
              <a:extLst>
                <a:ext uri="{FF2B5EF4-FFF2-40B4-BE49-F238E27FC236}">
                  <a16:creationId xmlns:a16="http://schemas.microsoft.com/office/drawing/2014/main" id="{07167118-5618-9A91-E4D9-C7C53E902090}"/>
                </a:ext>
              </a:extLst>
            </p:cNvPr>
            <p:cNvSpPr/>
            <p:nvPr/>
          </p:nvSpPr>
          <p:spPr>
            <a:xfrm>
              <a:off x="406356" y="3471883"/>
              <a:ext cx="700747" cy="490621"/>
            </a:xfrm>
            <a:prstGeom prst="roundRect">
              <a:avLst>
                <a:gd name="adj" fmla="val 34445"/>
              </a:avLst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>
              <a:outerShdw blurRad="228600" dist="38100" sx="97000" sy="97000" algn="ctr" rotWithShape="0">
                <a:prstClr val="black">
                  <a:alpha val="2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4B6BA2-FB90-E0E4-A9A9-850A5C60DC0A}"/>
                </a:ext>
              </a:extLst>
            </p:cNvPr>
            <p:cNvSpPr/>
            <p:nvPr/>
          </p:nvSpPr>
          <p:spPr>
            <a:xfrm>
              <a:off x="1230264" y="3471881"/>
              <a:ext cx="10391249" cy="479247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>
              <a:outerShdw blurRad="228600" dist="38100" sx="97000" sy="97000" algn="ctr" rotWithShape="0">
                <a:prstClr val="black">
                  <a:alpha val="22000"/>
                </a:prstClr>
              </a:outerShdw>
            </a:effectLst>
          </p:spPr>
          <p:txBody>
            <a:bodyPr anchor="ctr"/>
            <a:lstStyle/>
            <a:p>
              <a:pPr marL="45720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Century Gothic" panose="020B0502020202020204" pitchFamily="34" charset="0"/>
                  <a:cs typeface="Arial" panose="020B0604020202020204" pitchFamily="34" charset="0"/>
                </a:rPr>
                <a:t>Steps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DE4F25D-5B77-6FDF-80A9-102A2B529CF3}"/>
                </a:ext>
              </a:extLst>
            </p:cNvPr>
            <p:cNvCxnSpPr/>
            <p:nvPr/>
          </p:nvCxnSpPr>
          <p:spPr>
            <a:xfrm>
              <a:off x="1394982" y="3716404"/>
              <a:ext cx="288766" cy="1580"/>
            </a:xfrm>
            <a:prstGeom prst="line">
              <a:avLst/>
            </a:prstGeom>
            <a:solidFill>
              <a:srgbClr val="0070C0"/>
            </a:solidFill>
            <a:ln w="28575" cap="flat" cmpd="sng" algn="ctr">
              <a:solidFill>
                <a:srgbClr val="0070C0"/>
              </a:solidFill>
              <a:prstDash val="sysDot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554D0AA-B171-EA61-CE80-62F661881222}"/>
                </a:ext>
              </a:extLst>
            </p:cNvPr>
            <p:cNvCxnSpPr/>
            <p:nvPr/>
          </p:nvCxnSpPr>
          <p:spPr>
            <a:xfrm>
              <a:off x="470526" y="3716404"/>
              <a:ext cx="288766" cy="1580"/>
            </a:xfrm>
            <a:prstGeom prst="line">
              <a:avLst/>
            </a:prstGeom>
            <a:solidFill>
              <a:srgbClr val="0070C0"/>
            </a:solidFill>
            <a:ln w="28575" cap="flat" cmpd="sng" algn="ctr">
              <a:solidFill>
                <a:srgbClr val="0070C0"/>
              </a:solidFill>
              <a:prstDash val="sysDot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EFC218B-F24C-76D0-32E7-B48007565B76}"/>
                </a:ext>
              </a:extLst>
            </p:cNvPr>
            <p:cNvSpPr/>
            <p:nvPr/>
          </p:nvSpPr>
          <p:spPr>
            <a:xfrm>
              <a:off x="340178" y="3622671"/>
              <a:ext cx="192513" cy="189045"/>
            </a:xfrm>
            <a:prstGeom prst="ellipse">
              <a:avLst/>
            </a:prstGeom>
            <a:solidFill>
              <a:srgbClr val="0070C0"/>
            </a:solidFill>
            <a:ln w="3175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1" i="0" u="none" strike="noStrike" kern="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9F9E71E-1A06-192C-1BF8-30DB30F99183}"/>
                </a:ext>
              </a:extLst>
            </p:cNvPr>
            <p:cNvSpPr/>
            <p:nvPr/>
          </p:nvSpPr>
          <p:spPr>
            <a:xfrm>
              <a:off x="711810" y="3471881"/>
              <a:ext cx="666898" cy="490624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Arial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5EE591B-10E8-B3AF-1ED0-4D2CC9CB10F1}"/>
                </a:ext>
              </a:extLst>
            </p:cNvPr>
            <p:cNvSpPr txBox="1"/>
            <p:nvPr/>
          </p:nvSpPr>
          <p:spPr>
            <a:xfrm>
              <a:off x="834969" y="3517138"/>
              <a:ext cx="430284" cy="40011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6B19C5A-F11B-AB09-D488-5AC2C09FD711}"/>
              </a:ext>
            </a:extLst>
          </p:cNvPr>
          <p:cNvGrpSpPr/>
          <p:nvPr/>
        </p:nvGrpSpPr>
        <p:grpSpPr>
          <a:xfrm>
            <a:off x="459970" y="1978230"/>
            <a:ext cx="11281335" cy="490624"/>
            <a:chOff x="340178" y="3471881"/>
            <a:chExt cx="11281335" cy="490624"/>
          </a:xfrm>
        </p:grpSpPr>
        <p:sp>
          <p:nvSpPr>
            <p:cNvPr id="68" name="Rounded Rectangle 101">
              <a:extLst>
                <a:ext uri="{FF2B5EF4-FFF2-40B4-BE49-F238E27FC236}">
                  <a16:creationId xmlns:a16="http://schemas.microsoft.com/office/drawing/2014/main" id="{FEFC27D7-5FF2-16A4-A60B-2E52F20610DC}"/>
                </a:ext>
              </a:extLst>
            </p:cNvPr>
            <p:cNvSpPr/>
            <p:nvPr/>
          </p:nvSpPr>
          <p:spPr>
            <a:xfrm>
              <a:off x="406356" y="3471883"/>
              <a:ext cx="700747" cy="490621"/>
            </a:xfrm>
            <a:prstGeom prst="roundRect">
              <a:avLst>
                <a:gd name="adj" fmla="val 34445"/>
              </a:avLst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>
              <a:outerShdw blurRad="228600" dist="38100" sx="97000" sy="97000" algn="ctr" rotWithShape="0">
                <a:prstClr val="black">
                  <a:alpha val="2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16A813C-3AAD-0E63-1B88-AC268C859BCE}"/>
                </a:ext>
              </a:extLst>
            </p:cNvPr>
            <p:cNvSpPr/>
            <p:nvPr/>
          </p:nvSpPr>
          <p:spPr>
            <a:xfrm>
              <a:off x="1230264" y="3471881"/>
              <a:ext cx="10391249" cy="479247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>
              <a:outerShdw blurRad="228600" dist="38100" sx="97000" sy="97000" algn="ctr" rotWithShape="0">
                <a:prstClr val="black">
                  <a:alpha val="22000"/>
                </a:prstClr>
              </a:outerShdw>
            </a:effectLst>
          </p:spPr>
          <p:txBody>
            <a:bodyPr anchor="ctr"/>
            <a:lstStyle/>
            <a:p>
              <a:pPr marL="45720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Century Gothic" panose="020B0502020202020204" pitchFamily="34" charset="0"/>
                  <a:cs typeface="Arial" panose="020B0604020202020204" pitchFamily="34" charset="0"/>
                </a:rPr>
                <a:t>Case study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C0C831C-BC76-5D53-A328-29E15E27F8B3}"/>
                </a:ext>
              </a:extLst>
            </p:cNvPr>
            <p:cNvCxnSpPr/>
            <p:nvPr/>
          </p:nvCxnSpPr>
          <p:spPr>
            <a:xfrm>
              <a:off x="1394982" y="3716404"/>
              <a:ext cx="288766" cy="1580"/>
            </a:xfrm>
            <a:prstGeom prst="line">
              <a:avLst/>
            </a:prstGeom>
            <a:solidFill>
              <a:srgbClr val="0070C0"/>
            </a:solidFill>
            <a:ln w="28575" cap="flat" cmpd="sng" algn="ctr">
              <a:solidFill>
                <a:srgbClr val="0070C0"/>
              </a:solidFill>
              <a:prstDash val="sysDot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03AE7B3-A48D-6C5B-A6B2-40D9721B573E}"/>
                </a:ext>
              </a:extLst>
            </p:cNvPr>
            <p:cNvCxnSpPr/>
            <p:nvPr/>
          </p:nvCxnSpPr>
          <p:spPr>
            <a:xfrm>
              <a:off x="470526" y="3716404"/>
              <a:ext cx="288766" cy="1580"/>
            </a:xfrm>
            <a:prstGeom prst="line">
              <a:avLst/>
            </a:prstGeom>
            <a:solidFill>
              <a:srgbClr val="0070C0"/>
            </a:solidFill>
            <a:ln w="28575" cap="flat" cmpd="sng" algn="ctr">
              <a:solidFill>
                <a:srgbClr val="0070C0"/>
              </a:solidFill>
              <a:prstDash val="sysDot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2045733-5A77-FA06-BC67-4D9262DB40EA}"/>
                </a:ext>
              </a:extLst>
            </p:cNvPr>
            <p:cNvSpPr/>
            <p:nvPr/>
          </p:nvSpPr>
          <p:spPr>
            <a:xfrm>
              <a:off x="340178" y="3622671"/>
              <a:ext cx="192513" cy="189045"/>
            </a:xfrm>
            <a:prstGeom prst="ellipse">
              <a:avLst/>
            </a:prstGeom>
            <a:solidFill>
              <a:srgbClr val="0070C0"/>
            </a:solidFill>
            <a:ln w="3175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1" i="0" u="none" strike="noStrike" kern="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BF91886-A718-6820-BF46-53BDE1C42F28}"/>
                </a:ext>
              </a:extLst>
            </p:cNvPr>
            <p:cNvSpPr/>
            <p:nvPr/>
          </p:nvSpPr>
          <p:spPr>
            <a:xfrm>
              <a:off x="711810" y="3471881"/>
              <a:ext cx="666898" cy="490624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Arial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E6058BC-44F3-804F-4EE9-62FA35D6CB98}"/>
                </a:ext>
              </a:extLst>
            </p:cNvPr>
            <p:cNvSpPr txBox="1"/>
            <p:nvPr/>
          </p:nvSpPr>
          <p:spPr>
            <a:xfrm>
              <a:off x="834969" y="3517138"/>
              <a:ext cx="430284" cy="40011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3432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Algorithms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3852C7-FBED-DCC4-DD44-4BE6C19DE9B1}"/>
              </a:ext>
            </a:extLst>
          </p:cNvPr>
          <p:cNvSpPr txBox="1"/>
          <p:nvPr/>
        </p:nvSpPr>
        <p:spPr>
          <a:xfrm>
            <a:off x="463794" y="1037300"/>
            <a:ext cx="69041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Model Evaluation and Validation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Train-Test Split: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Importance of splitting data into training and testing sets.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Cross-Validation: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K-fold cross-validation for model robustness.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Evaluation Metrics: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Regression: MAE, MSE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Classification: Accuracy, Precision, Recall, F1-Score</a:t>
            </a:r>
          </a:p>
        </p:txBody>
      </p:sp>
      <p:pic>
        <p:nvPicPr>
          <p:cNvPr id="5122" name="Picture 2" descr="Train Test Split: What it Means and How to Use It | Built In">
            <a:extLst>
              <a:ext uri="{FF2B5EF4-FFF2-40B4-BE49-F238E27FC236}">
                <a16:creationId xmlns:a16="http://schemas.microsoft.com/office/drawing/2014/main" id="{E962E530-9446-64C6-51C5-1D7F0B228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230" y="3271486"/>
            <a:ext cx="9335453" cy="323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232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Algorithms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3852C7-FBED-DCC4-DD44-4BE6C19DE9B1}"/>
              </a:ext>
            </a:extLst>
          </p:cNvPr>
          <p:cNvSpPr txBox="1"/>
          <p:nvPr/>
        </p:nvSpPr>
        <p:spPr>
          <a:xfrm>
            <a:off x="463794" y="1037300"/>
            <a:ext cx="69041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Model Evaluation and Validation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Train-Test Split: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Importance of splitting data into training and testing sets.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Cross-Validation: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K-fold cross-validation for model robustness.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Evaluation Metrics: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Regression: MAE, MSE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Classification: Accuracy, Precision, Recall, F1-Score</a:t>
            </a:r>
          </a:p>
        </p:txBody>
      </p:sp>
      <p:pic>
        <p:nvPicPr>
          <p:cNvPr id="5" name="Picture 4" descr="A diagram of a training and testing&#10;&#10;Description automatically generated">
            <a:extLst>
              <a:ext uri="{FF2B5EF4-FFF2-40B4-BE49-F238E27FC236}">
                <a16:creationId xmlns:a16="http://schemas.microsoft.com/office/drawing/2014/main" id="{51880A62-B314-6693-5083-45B7A2BBF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149" y="2001348"/>
            <a:ext cx="8327300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80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Algorithms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3852C7-FBED-DCC4-DD44-4BE6C19DE9B1}"/>
              </a:ext>
            </a:extLst>
          </p:cNvPr>
          <p:cNvSpPr txBox="1"/>
          <p:nvPr/>
        </p:nvSpPr>
        <p:spPr>
          <a:xfrm>
            <a:off x="463794" y="1037300"/>
            <a:ext cx="69041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Model Evaluation and Validation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Train-Test Split: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Importance of splitting data into training and testing sets.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Cross-Validation: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K-fold cross-validation for model robustness.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Evaluation Metrics: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Regression: MAE, MSE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Classification: Accuracy, Precision, Recall, F1-Score</a:t>
            </a:r>
          </a:p>
        </p:txBody>
      </p:sp>
      <p:pic>
        <p:nvPicPr>
          <p:cNvPr id="12290" name="Picture 2" descr="My Notes on MAE vs MSE Error Metrics 🚀 | HackerNoon">
            <a:extLst>
              <a:ext uri="{FF2B5EF4-FFF2-40B4-BE49-F238E27FC236}">
                <a16:creationId xmlns:a16="http://schemas.microsoft.com/office/drawing/2014/main" id="{563A630D-5474-0B7B-82AD-139AFA80E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274" y="2191462"/>
            <a:ext cx="6529359" cy="415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756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54FE8E-563C-74FD-3660-6ACF49E63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21D21B9-831D-DD6C-B179-2AB3FF56A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Machine Learning Algorithms</a:t>
            </a:r>
          </a:p>
        </p:txBody>
      </p:sp>
    </p:spTree>
    <p:extLst>
      <p:ext uri="{BB962C8B-B14F-4D97-AF65-F5344CB8AC3E}">
        <p14:creationId xmlns:p14="http://schemas.microsoft.com/office/powerpoint/2010/main" val="225541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Machine learning algorithms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FE3640-96AE-AAA5-4794-32DA9412F5ED}"/>
              </a:ext>
            </a:extLst>
          </p:cNvPr>
          <p:cNvSpPr txBox="1"/>
          <p:nvPr/>
        </p:nvSpPr>
        <p:spPr>
          <a:xfrm>
            <a:off x="516548" y="1136276"/>
            <a:ext cx="609746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Key Machine Learning Algorithms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Linear Regression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Polynomial Regression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Decision Trees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Random Forests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Support Vector Machines (SVMs)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K-Means Clustering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7DF9D4-97E4-EF03-194A-3D5DF1240FC2}"/>
              </a:ext>
            </a:extLst>
          </p:cNvPr>
          <p:cNvSpPr txBox="1"/>
          <p:nvPr/>
        </p:nvSpPr>
        <p:spPr>
          <a:xfrm>
            <a:off x="6614012" y="1136276"/>
            <a:ext cx="609746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Supervised Learning: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Linear Regression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Polynomial Regression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Decision Trees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Random Forests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Support Vector Machines (SVMs)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Unsupervised Learning: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K-Means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603800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005B3F8-E38A-C389-2B2E-1BBC6C382B91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Algorithms : Linear regression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472CD6-285F-F4CF-CC1C-3D8DD2004557}"/>
              </a:ext>
            </a:extLst>
          </p:cNvPr>
          <p:cNvSpPr txBox="1"/>
          <p:nvPr/>
        </p:nvSpPr>
        <p:spPr>
          <a:xfrm>
            <a:off x="683602" y="955993"/>
            <a:ext cx="609746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Description: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Models the relationship between a dependent variable and one or more independent variables.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Predicting material stress based on applied load.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Equation: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1CEBCEB-8766-429C-24B4-4122E640C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02" y="2922255"/>
            <a:ext cx="2605177" cy="605527"/>
          </a:xfrm>
          <a:prstGeom prst="rect">
            <a:avLst/>
          </a:prstGeom>
        </p:spPr>
      </p:pic>
      <p:pic>
        <p:nvPicPr>
          <p:cNvPr id="2059" name="Picture 11" descr="How to do linear regression and correlation analysis">
            <a:extLst>
              <a:ext uri="{FF2B5EF4-FFF2-40B4-BE49-F238E27FC236}">
                <a16:creationId xmlns:a16="http://schemas.microsoft.com/office/drawing/2014/main" id="{8CBE4E32-94AE-BE3A-6531-5CA5848D2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575" y="2648591"/>
            <a:ext cx="6778943" cy="390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0D5F1C3-80B9-08B4-9F28-8E348B0BFE4F}"/>
                  </a:ext>
                </a:extLst>
              </p14:cNvPr>
              <p14:cNvContentPartPr/>
              <p14:nvPr/>
            </p14:nvContentPartPr>
            <p14:xfrm>
              <a:off x="3998520" y="3366360"/>
              <a:ext cx="3281760" cy="30362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0D5F1C3-80B9-08B4-9F28-8E348B0BFE4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89160" y="3357000"/>
                <a:ext cx="3300480" cy="305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1382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9D194-C6BC-2499-FAE7-15A891C06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How to do linear regression and correlation analysis">
            <a:extLst>
              <a:ext uri="{FF2B5EF4-FFF2-40B4-BE49-F238E27FC236}">
                <a16:creationId xmlns:a16="http://schemas.microsoft.com/office/drawing/2014/main" id="{8CBE4E32-94AE-BE3A-6531-5CA5848D2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3" y="285749"/>
            <a:ext cx="10917555" cy="628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801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87F38-A679-7618-17F3-436E53589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How to do linear regression and correlation analysis">
            <a:extLst>
              <a:ext uri="{FF2B5EF4-FFF2-40B4-BE49-F238E27FC236}">
                <a16:creationId xmlns:a16="http://schemas.microsoft.com/office/drawing/2014/main" id="{5902FCBF-3962-F7FE-DF87-12C7626AD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87"/>
          <a:stretch/>
        </p:blipFill>
        <p:spPr bwMode="auto">
          <a:xfrm>
            <a:off x="637224" y="285749"/>
            <a:ext cx="5296438" cy="628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04D4280-49B8-9FE4-E7CE-18845DF496BB}"/>
              </a:ext>
            </a:extLst>
          </p:cNvPr>
          <p:cNvSpPr/>
          <p:nvPr/>
        </p:nvSpPr>
        <p:spPr>
          <a:xfrm rot="18747292">
            <a:off x="718710" y="3301510"/>
            <a:ext cx="6040315" cy="1143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7339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2178C8C-5DEA-F8D6-ACFD-9289F9D09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64" y="697680"/>
            <a:ext cx="11274915" cy="590723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C955A0B-EC59-9A6C-FC6D-DD1DE9C2F15C}"/>
              </a:ext>
            </a:extLst>
          </p:cNvPr>
          <p:cNvCxnSpPr>
            <a:cxnSpLocks/>
          </p:cNvCxnSpPr>
          <p:nvPr/>
        </p:nvCxnSpPr>
        <p:spPr>
          <a:xfrm>
            <a:off x="3044484" y="2887074"/>
            <a:ext cx="0" cy="685182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6B4CBCF-5CFB-4644-14DE-389F80C0944F}"/>
              </a:ext>
            </a:extLst>
          </p:cNvPr>
          <p:cNvCxnSpPr>
            <a:cxnSpLocks/>
          </p:cNvCxnSpPr>
          <p:nvPr/>
        </p:nvCxnSpPr>
        <p:spPr>
          <a:xfrm>
            <a:off x="3507780" y="1518249"/>
            <a:ext cx="0" cy="1413927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E7E7F44-0F00-E6D3-0C24-8E0B4E3DD45D}"/>
              </a:ext>
            </a:extLst>
          </p:cNvPr>
          <p:cNvCxnSpPr>
            <a:cxnSpLocks/>
          </p:cNvCxnSpPr>
          <p:nvPr/>
        </p:nvCxnSpPr>
        <p:spPr>
          <a:xfrm>
            <a:off x="4647732" y="3267801"/>
            <a:ext cx="0" cy="50562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02EBC65-9A23-4950-588D-CE3C20264E5C}"/>
              </a:ext>
            </a:extLst>
          </p:cNvPr>
          <p:cNvCxnSpPr>
            <a:cxnSpLocks/>
          </p:cNvCxnSpPr>
          <p:nvPr/>
        </p:nvCxnSpPr>
        <p:spPr>
          <a:xfrm>
            <a:off x="5592612" y="3572256"/>
            <a:ext cx="0" cy="50562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CE9C432-CCC5-EB14-A6AC-9D95B16A0119}"/>
              </a:ext>
            </a:extLst>
          </p:cNvPr>
          <p:cNvCxnSpPr>
            <a:cxnSpLocks/>
          </p:cNvCxnSpPr>
          <p:nvPr/>
        </p:nvCxnSpPr>
        <p:spPr>
          <a:xfrm>
            <a:off x="6336324" y="3773424"/>
            <a:ext cx="0" cy="664464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230D499-E1DB-A340-F369-447524572E8F}"/>
              </a:ext>
            </a:extLst>
          </p:cNvPr>
          <p:cNvCxnSpPr>
            <a:cxnSpLocks/>
          </p:cNvCxnSpPr>
          <p:nvPr/>
        </p:nvCxnSpPr>
        <p:spPr>
          <a:xfrm>
            <a:off x="7148147" y="3996162"/>
            <a:ext cx="0" cy="980284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158EF34-9BBE-E35F-7FB3-4B0E15076EA6}"/>
              </a:ext>
            </a:extLst>
          </p:cNvPr>
          <p:cNvCxnSpPr>
            <a:cxnSpLocks/>
          </p:cNvCxnSpPr>
          <p:nvPr/>
        </p:nvCxnSpPr>
        <p:spPr>
          <a:xfrm>
            <a:off x="7643447" y="1757054"/>
            <a:ext cx="0" cy="232082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F079085-4105-A3BA-24DA-D5E786590206}"/>
              </a:ext>
            </a:extLst>
          </p:cNvPr>
          <p:cNvSpPr txBox="1"/>
          <p:nvPr/>
        </p:nvSpPr>
        <p:spPr>
          <a:xfrm>
            <a:off x="10040815" y="3490546"/>
            <a:ext cx="132972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Prediction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E1CE81E-F117-8FE2-8BF0-B617B1BB2CA7}"/>
              </a:ext>
            </a:extLst>
          </p:cNvPr>
          <p:cNvCxnSpPr/>
          <p:nvPr/>
        </p:nvCxnSpPr>
        <p:spPr>
          <a:xfrm>
            <a:off x="3044484" y="2887074"/>
            <a:ext cx="4698099" cy="126748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010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8AED50-AD70-A769-4FCC-6C642D388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89" y="595017"/>
            <a:ext cx="10818223" cy="566796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1B038D3-D381-A7A0-71A3-7645909FE59A}"/>
              </a:ext>
            </a:extLst>
          </p:cNvPr>
          <p:cNvCxnSpPr>
            <a:cxnSpLocks/>
          </p:cNvCxnSpPr>
          <p:nvPr/>
        </p:nvCxnSpPr>
        <p:spPr>
          <a:xfrm>
            <a:off x="2074985" y="2672862"/>
            <a:ext cx="7429500" cy="174087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61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2459</TotalTime>
  <Words>721</Words>
  <Application>Microsoft Office PowerPoint</Application>
  <PresentationFormat>Widescreen</PresentationFormat>
  <Paragraphs>129</Paragraphs>
  <Slides>22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Cambria</vt:lpstr>
      <vt:lpstr>Century Gothic</vt:lpstr>
      <vt:lpstr>Frutiger LT Pro 55 Roman</vt:lpstr>
      <vt:lpstr>Office Theme</vt:lpstr>
      <vt:lpstr>Machine Learning Steps</vt:lpstr>
      <vt:lpstr>PowerPoint Presentation</vt:lpstr>
      <vt:lpstr>Machine Learning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Session1: Introduction to Data-Driven Manufacturing and statistics</dc:title>
  <dc:creator>Arunkarthik Thangaraj</dc:creator>
  <cp:lastModifiedBy>Aakash Goel (MSTIC DS&amp;AI)</cp:lastModifiedBy>
  <cp:revision>392</cp:revision>
  <dcterms:created xsi:type="dcterms:W3CDTF">2023-10-16T14:03:13Z</dcterms:created>
  <dcterms:modified xsi:type="dcterms:W3CDTF">2025-05-11T10:40:26Z</dcterms:modified>
</cp:coreProperties>
</file>